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9355B-E3A5-463A-950A-000C8D08133F}" type="datetimeFigureOut">
              <a:rPr lang="en-IN" smtClean="0"/>
              <a:t>13/08/2020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N" smtClean="0"/>
              <a:t>Arjun Kadam 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34779-4F73-4688-9D5D-95D6FFF8C8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083266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D0831B-6D9D-4974-AF34-93B5DD629C6A}" type="datetimeFigureOut">
              <a:rPr lang="en-IN" smtClean="0"/>
              <a:t>13/08/2020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N" smtClean="0"/>
              <a:t>Arjun Kadam 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D8E191-8413-4291-9187-05F4F17568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05871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IN" smtClean="0"/>
              <a:t>Arjun Kadam 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D8E191-8413-4291-9187-05F4F17568F1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756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D8E191-8413-4291-9187-05F4F17568F1}" type="slidenum">
              <a:rPr lang="en-IN" smtClean="0"/>
              <a:t>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Arjun Kadam 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8995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19CC8-4FA0-48B2-AB4A-FD4B603FC7AA}" type="datetime1">
              <a:rPr lang="en-US" smtClean="0"/>
              <a:t>8/13/2020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DD482-BE10-4F79-AE70-DF7CB75871BF}" type="datetime1">
              <a:rPr lang="en-US" smtClean="0"/>
              <a:t>8/13/2020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E1BFF-32D9-442A-91C6-02710658B87F}" type="datetime1">
              <a:rPr lang="en-US" smtClean="0"/>
              <a:t>8/13/2020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58F5D-5A91-4DDF-A7D4-D9D0076185DE}" type="datetime1">
              <a:rPr lang="en-US" smtClean="0"/>
              <a:t>8/13/2020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80666-E64C-4344-AD99-77CC8C03D232}" type="datetime1">
              <a:rPr lang="en-US" smtClean="0"/>
              <a:t>8/13/2020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2DE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27075" y="301752"/>
            <a:ext cx="8688324" cy="635355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5561" y="329945"/>
            <a:ext cx="8531352" cy="619658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05561" y="329945"/>
            <a:ext cx="8531860" cy="6196965"/>
          </a:xfrm>
          <a:custGeom>
            <a:avLst/>
            <a:gdLst/>
            <a:ahLst/>
            <a:cxnLst/>
            <a:rect l="l" t="t" r="r" b="b"/>
            <a:pathLst>
              <a:path w="8531860" h="6196965">
                <a:moveTo>
                  <a:pt x="0" y="128904"/>
                </a:moveTo>
                <a:lnTo>
                  <a:pt x="10133" y="78759"/>
                </a:lnTo>
                <a:lnTo>
                  <a:pt x="37769" y="37782"/>
                </a:lnTo>
                <a:lnTo>
                  <a:pt x="78759" y="10140"/>
                </a:lnTo>
                <a:lnTo>
                  <a:pt x="128955" y="0"/>
                </a:lnTo>
                <a:lnTo>
                  <a:pt x="8402447" y="0"/>
                </a:lnTo>
                <a:lnTo>
                  <a:pt x="8452592" y="10140"/>
                </a:lnTo>
                <a:lnTo>
                  <a:pt x="8493569" y="37782"/>
                </a:lnTo>
                <a:lnTo>
                  <a:pt x="8521211" y="78759"/>
                </a:lnTo>
                <a:lnTo>
                  <a:pt x="8531352" y="128904"/>
                </a:lnTo>
                <a:lnTo>
                  <a:pt x="8531352" y="6067628"/>
                </a:lnTo>
                <a:lnTo>
                  <a:pt x="8521211" y="6117824"/>
                </a:lnTo>
                <a:lnTo>
                  <a:pt x="8493569" y="6158814"/>
                </a:lnTo>
                <a:lnTo>
                  <a:pt x="8452592" y="6186450"/>
                </a:lnTo>
                <a:lnTo>
                  <a:pt x="8402447" y="6196583"/>
                </a:lnTo>
                <a:lnTo>
                  <a:pt x="128955" y="6196583"/>
                </a:lnTo>
                <a:lnTo>
                  <a:pt x="78759" y="6186450"/>
                </a:lnTo>
                <a:lnTo>
                  <a:pt x="37769" y="6158814"/>
                </a:lnTo>
                <a:lnTo>
                  <a:pt x="10133" y="6117824"/>
                </a:lnTo>
                <a:lnTo>
                  <a:pt x="0" y="6067628"/>
                </a:lnTo>
                <a:lnTo>
                  <a:pt x="0" y="128904"/>
                </a:lnTo>
                <a:close/>
              </a:path>
            </a:pathLst>
          </a:custGeom>
          <a:ln w="3175">
            <a:solidFill>
              <a:srgbClr val="A3A2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35405" y="306069"/>
            <a:ext cx="6873189" cy="185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F3AEC-F4B5-46B0-80CC-61B050E34EAE}" type="datetime1">
              <a:rPr lang="en-US" smtClean="0"/>
              <a:t>8/13/2020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40.png"/><Relationship Id="rId3" Type="http://schemas.openxmlformats.org/officeDocument/2006/relationships/image" Target="../media/image19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5" Type="http://schemas.openxmlformats.org/officeDocument/2006/relationships/image" Target="../media/image4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Relationship Id="rId14" Type="http://schemas.openxmlformats.org/officeDocument/2006/relationships/image" Target="../media/image4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10" Type="http://schemas.openxmlformats.org/officeDocument/2006/relationships/image" Target="../media/image51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00" y="434340"/>
            <a:ext cx="8305800" cy="31089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40279" y="160020"/>
            <a:ext cx="4876800" cy="1143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06011" y="769619"/>
            <a:ext cx="1537715" cy="1143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19" y="1379219"/>
            <a:ext cx="7453883" cy="1143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47800" marR="1356995" algn="ctr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INTRODUCTION  </a:t>
            </a:r>
            <a:r>
              <a:rPr spc="-45" dirty="0"/>
              <a:t>TO</a:t>
            </a:r>
          </a:p>
          <a:p>
            <a:pPr marL="78740" algn="ctr">
              <a:lnSpc>
                <a:spcPct val="100000"/>
              </a:lnSpc>
            </a:pPr>
            <a:r>
              <a:rPr spc="-10" dirty="0"/>
              <a:t>COMPUTER </a:t>
            </a:r>
            <a:r>
              <a:rPr spc="-5" dirty="0"/>
              <a:t>AIDED</a:t>
            </a:r>
            <a:r>
              <a:rPr spc="-240" dirty="0"/>
              <a:t> </a:t>
            </a:r>
            <a:r>
              <a:rPr spc="-5" dirty="0"/>
              <a:t>DESIGN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721991" y="4247769"/>
            <a:ext cx="3608070" cy="856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12520" marR="1106170" indent="-5080"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 smtClean="0">
                <a:latin typeface="Times New Roman"/>
                <a:cs typeface="Times New Roman"/>
              </a:rPr>
              <a:t>By</a:t>
            </a:r>
            <a:endParaRPr lang="en-IN" sz="1800" spc="-5" dirty="0" smtClean="0">
              <a:latin typeface="Times New Roman"/>
              <a:cs typeface="Times New Roman"/>
            </a:endParaRPr>
          </a:p>
          <a:p>
            <a:pPr marL="1112520" marR="1106170" indent="-5080" algn="ctr">
              <a:lnSpc>
                <a:spcPct val="100000"/>
              </a:lnSpc>
              <a:spcBef>
                <a:spcPts val="100"/>
              </a:spcBef>
            </a:pPr>
            <a:r>
              <a:rPr lang="en-IN" spc="-5" dirty="0" err="1" smtClean="0">
                <a:latin typeface="Times New Roman"/>
                <a:cs typeface="Times New Roman"/>
              </a:rPr>
              <a:t>Asst</a:t>
            </a:r>
            <a:r>
              <a:rPr lang="en-IN" spc="-5" dirty="0" smtClean="0">
                <a:latin typeface="Times New Roman"/>
                <a:cs typeface="Times New Roman"/>
              </a:rPr>
              <a:t> Prof  Kadam Arjun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980" y="795273"/>
            <a:ext cx="8288020" cy="507111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77495" indent="-265430" algn="just">
              <a:lnSpc>
                <a:spcPct val="100000"/>
              </a:lnSpc>
              <a:spcBef>
                <a:spcPts val="400"/>
              </a:spcBef>
              <a:buSzPct val="80555"/>
              <a:buFont typeface="Wingdings"/>
              <a:buChar char=""/>
              <a:tabLst>
                <a:tab pos="278130" algn="l"/>
              </a:tabLst>
            </a:pPr>
            <a:r>
              <a:rPr sz="1800" dirty="0">
                <a:latin typeface="Times New Roman"/>
                <a:cs typeface="Times New Roman"/>
              </a:rPr>
              <a:t>Modern </a:t>
            </a:r>
            <a:r>
              <a:rPr sz="1800" spc="-5" dirty="0">
                <a:latin typeface="Times New Roman"/>
                <a:cs typeface="Times New Roman"/>
              </a:rPr>
              <a:t>CAD </a:t>
            </a:r>
            <a:r>
              <a:rPr sz="1800" dirty="0">
                <a:latin typeface="Times New Roman"/>
                <a:cs typeface="Times New Roman"/>
              </a:rPr>
              <a:t>systems are based on Interactive </a:t>
            </a:r>
            <a:r>
              <a:rPr sz="1800" spc="-5" dirty="0">
                <a:latin typeface="Times New Roman"/>
                <a:cs typeface="Times New Roman"/>
              </a:rPr>
              <a:t>Computer </a:t>
            </a:r>
            <a:r>
              <a:rPr sz="1800" dirty="0">
                <a:latin typeface="Times New Roman"/>
                <a:cs typeface="Times New Roman"/>
              </a:rPr>
              <a:t>Graphics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(ICG).</a:t>
            </a:r>
            <a:endParaRPr sz="1800">
              <a:latin typeface="Times New Roman"/>
              <a:cs typeface="Times New Roman"/>
            </a:endParaRPr>
          </a:p>
          <a:p>
            <a:pPr marL="277495" marR="5080" indent="-265430" algn="just">
              <a:lnSpc>
                <a:spcPct val="100000"/>
              </a:lnSpc>
              <a:spcBef>
                <a:spcPts val="300"/>
              </a:spcBef>
              <a:buSzPct val="80555"/>
              <a:buFont typeface="Wingdings"/>
              <a:buChar char=""/>
              <a:tabLst>
                <a:tab pos="278130" algn="l"/>
              </a:tabLst>
            </a:pPr>
            <a:r>
              <a:rPr sz="1800" spc="-5" dirty="0">
                <a:latin typeface="Times New Roman"/>
                <a:cs typeface="Times New Roman"/>
              </a:rPr>
              <a:t>ICG is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system </a:t>
            </a:r>
            <a:r>
              <a:rPr sz="1800" dirty="0">
                <a:latin typeface="Times New Roman"/>
                <a:cs typeface="Times New Roman"/>
              </a:rPr>
              <a:t>in which </a:t>
            </a:r>
            <a:r>
              <a:rPr sz="1800" spc="-5" dirty="0">
                <a:latin typeface="Times New Roman"/>
                <a:cs typeface="Times New Roman"/>
              </a:rPr>
              <a:t>computer is </a:t>
            </a:r>
            <a:r>
              <a:rPr sz="1800" dirty="0">
                <a:latin typeface="Times New Roman"/>
                <a:cs typeface="Times New Roman"/>
              </a:rPr>
              <a:t>used to create, </a:t>
            </a:r>
            <a:r>
              <a:rPr sz="1800" spc="-5" dirty="0">
                <a:latin typeface="Times New Roman"/>
                <a:cs typeface="Times New Roman"/>
              </a:rPr>
              <a:t>transform, and </a:t>
            </a:r>
            <a:r>
              <a:rPr sz="1800" dirty="0">
                <a:latin typeface="Times New Roman"/>
                <a:cs typeface="Times New Roman"/>
              </a:rPr>
              <a:t>display </a:t>
            </a:r>
            <a:r>
              <a:rPr sz="1800" spc="-5" dirty="0">
                <a:latin typeface="Times New Roman"/>
                <a:cs typeface="Times New Roman"/>
              </a:rPr>
              <a:t>data </a:t>
            </a:r>
            <a:r>
              <a:rPr sz="1800" dirty="0">
                <a:latin typeface="Times New Roman"/>
                <a:cs typeface="Times New Roman"/>
              </a:rPr>
              <a:t>in the  form of pictures or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symbols.</a:t>
            </a:r>
            <a:endParaRPr sz="1800">
              <a:latin typeface="Times New Roman"/>
              <a:cs typeface="Times New Roman"/>
            </a:endParaRPr>
          </a:p>
          <a:p>
            <a:pPr marL="277495" marR="5080" indent="-265430" algn="just">
              <a:lnSpc>
                <a:spcPct val="100000"/>
              </a:lnSpc>
              <a:spcBef>
                <a:spcPts val="300"/>
              </a:spcBef>
              <a:buSzPct val="80555"/>
              <a:buFont typeface="Wingdings"/>
              <a:buChar char=""/>
              <a:tabLst>
                <a:tab pos="278130" algn="l"/>
              </a:tabLst>
            </a:pPr>
            <a:r>
              <a:rPr sz="1800" dirty="0">
                <a:latin typeface="Times New Roman"/>
                <a:cs typeface="Times New Roman"/>
              </a:rPr>
              <a:t>The ICG system and the </a:t>
            </a:r>
            <a:r>
              <a:rPr sz="1800" spc="-5" dirty="0">
                <a:latin typeface="Times New Roman"/>
                <a:cs typeface="Times New Roman"/>
              </a:rPr>
              <a:t>human </a:t>
            </a:r>
            <a:r>
              <a:rPr sz="1800" dirty="0">
                <a:latin typeface="Times New Roman"/>
                <a:cs typeface="Times New Roman"/>
              </a:rPr>
              <a:t>designer are the </a:t>
            </a:r>
            <a:r>
              <a:rPr sz="1800" spc="-5" dirty="0">
                <a:latin typeface="Times New Roman"/>
                <a:cs typeface="Times New Roman"/>
              </a:rPr>
              <a:t>major components of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CAD system.  </a:t>
            </a:r>
            <a:r>
              <a:rPr sz="1800" dirty="0">
                <a:latin typeface="Times New Roman"/>
                <a:cs typeface="Times New Roman"/>
              </a:rPr>
              <a:t>Interactive computer </a:t>
            </a:r>
            <a:r>
              <a:rPr sz="1800" spc="-5" dirty="0">
                <a:latin typeface="Times New Roman"/>
                <a:cs typeface="Times New Roman"/>
              </a:rPr>
              <a:t>graphics is </a:t>
            </a:r>
            <a:r>
              <a:rPr sz="1800" dirty="0">
                <a:latin typeface="Times New Roman"/>
                <a:cs typeface="Times New Roman"/>
              </a:rPr>
              <a:t>a tool used </a:t>
            </a:r>
            <a:r>
              <a:rPr sz="1800" spc="-10" dirty="0">
                <a:latin typeface="Times New Roman"/>
                <a:cs typeface="Times New Roman"/>
              </a:rPr>
              <a:t>by </a:t>
            </a:r>
            <a:r>
              <a:rPr sz="1800" spc="-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designer to </a:t>
            </a:r>
            <a:r>
              <a:rPr sz="1800" spc="-5" dirty="0">
                <a:latin typeface="Times New Roman"/>
                <a:cs typeface="Times New Roman"/>
              </a:rPr>
              <a:t>solve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design problem. 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effect, the </a:t>
            </a:r>
            <a:r>
              <a:rPr sz="1800" spc="-10" dirty="0">
                <a:latin typeface="Times New Roman"/>
                <a:cs typeface="Times New Roman"/>
              </a:rPr>
              <a:t>ICG </a:t>
            </a:r>
            <a:r>
              <a:rPr sz="1800" dirty="0">
                <a:latin typeface="Times New Roman"/>
                <a:cs typeface="Times New Roman"/>
              </a:rPr>
              <a:t>system </a:t>
            </a:r>
            <a:r>
              <a:rPr sz="1800" spc="-5" dirty="0">
                <a:latin typeface="Times New Roman"/>
                <a:cs typeface="Times New Roman"/>
              </a:rPr>
              <a:t>magnifies the powers </a:t>
            </a:r>
            <a:r>
              <a:rPr sz="1800" dirty="0">
                <a:latin typeface="Times New Roman"/>
                <a:cs typeface="Times New Roman"/>
              </a:rPr>
              <a:t>of the </a:t>
            </a:r>
            <a:r>
              <a:rPr sz="1800" spc="-15" dirty="0">
                <a:latin typeface="Times New Roman"/>
                <a:cs typeface="Times New Roman"/>
              </a:rPr>
              <a:t>designer. </a:t>
            </a:r>
            <a:r>
              <a:rPr sz="1800" dirty="0">
                <a:latin typeface="Times New Roman"/>
                <a:cs typeface="Times New Roman"/>
              </a:rPr>
              <a:t>This </a:t>
            </a:r>
            <a:r>
              <a:rPr sz="1800" spc="-5" dirty="0">
                <a:latin typeface="Times New Roman"/>
                <a:cs typeface="Times New Roman"/>
              </a:rPr>
              <a:t>has </a:t>
            </a:r>
            <a:r>
              <a:rPr sz="1800" dirty="0">
                <a:latin typeface="Times New Roman"/>
                <a:cs typeface="Times New Roman"/>
              </a:rPr>
              <a:t>been </a:t>
            </a:r>
            <a:r>
              <a:rPr sz="1800" spc="-5" dirty="0">
                <a:latin typeface="Times New Roman"/>
                <a:cs typeface="Times New Roman"/>
              </a:rPr>
              <a:t>referred 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as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synergistic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effect.</a:t>
            </a:r>
            <a:endParaRPr sz="1800">
              <a:latin typeface="Times New Roman"/>
              <a:cs typeface="Times New Roman"/>
            </a:endParaRPr>
          </a:p>
          <a:p>
            <a:pPr marL="277495" marR="6350" indent="-265430" algn="just">
              <a:lnSpc>
                <a:spcPct val="100000"/>
              </a:lnSpc>
              <a:spcBef>
                <a:spcPts val="300"/>
              </a:spcBef>
              <a:buSzPct val="80555"/>
              <a:buFont typeface="Wingdings"/>
              <a:buChar char=""/>
              <a:tabLst>
                <a:tab pos="278130" algn="l"/>
              </a:tabLst>
            </a:pPr>
            <a:r>
              <a:rPr sz="1800" dirty="0">
                <a:latin typeface="Times New Roman"/>
                <a:cs typeface="Times New Roman"/>
              </a:rPr>
              <a:t>The designer </a:t>
            </a:r>
            <a:r>
              <a:rPr sz="1800" spc="-5" dirty="0">
                <a:latin typeface="Times New Roman"/>
                <a:cs typeface="Times New Roman"/>
              </a:rPr>
              <a:t>performs </a:t>
            </a:r>
            <a:r>
              <a:rPr sz="1800" dirty="0">
                <a:latin typeface="Times New Roman"/>
                <a:cs typeface="Times New Roman"/>
              </a:rPr>
              <a:t>the portion of the design </a:t>
            </a:r>
            <a:r>
              <a:rPr sz="1800" spc="-5" dirty="0">
                <a:latin typeface="Times New Roman"/>
                <a:cs typeface="Times New Roman"/>
              </a:rPr>
              <a:t>process </a:t>
            </a:r>
            <a:r>
              <a:rPr sz="1800" dirty="0">
                <a:latin typeface="Times New Roman"/>
                <a:cs typeface="Times New Roman"/>
              </a:rPr>
              <a:t>that </a:t>
            </a:r>
            <a:r>
              <a:rPr sz="1800" spc="-5" dirty="0">
                <a:latin typeface="Times New Roman"/>
                <a:cs typeface="Times New Roman"/>
              </a:rPr>
              <a:t>is most </a:t>
            </a:r>
            <a:r>
              <a:rPr sz="1800" dirty="0">
                <a:latin typeface="Times New Roman"/>
                <a:cs typeface="Times New Roman"/>
              </a:rPr>
              <a:t>suitable to </a:t>
            </a:r>
            <a:r>
              <a:rPr sz="1800" spc="-5" dirty="0">
                <a:latin typeface="Times New Roman"/>
                <a:cs typeface="Times New Roman"/>
              </a:rPr>
              <a:t>human  </a:t>
            </a:r>
            <a:r>
              <a:rPr sz="1800" dirty="0">
                <a:latin typeface="Times New Roman"/>
                <a:cs typeface="Times New Roman"/>
              </a:rPr>
              <a:t>intellectual </a:t>
            </a:r>
            <a:r>
              <a:rPr sz="1800" spc="-5" dirty="0">
                <a:latin typeface="Times New Roman"/>
                <a:cs typeface="Times New Roman"/>
              </a:rPr>
              <a:t>skills </a:t>
            </a:r>
            <a:r>
              <a:rPr sz="1800" dirty="0">
                <a:latin typeface="Times New Roman"/>
                <a:cs typeface="Times New Roman"/>
              </a:rPr>
              <a:t>(conceptualization, </a:t>
            </a:r>
            <a:r>
              <a:rPr sz="1800" spc="-5" dirty="0">
                <a:latin typeface="Times New Roman"/>
                <a:cs typeface="Times New Roman"/>
              </a:rPr>
              <a:t>independent thinking) whereas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computer  performs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task </a:t>
            </a:r>
            <a:r>
              <a:rPr sz="1800" dirty="0">
                <a:latin typeface="Times New Roman"/>
                <a:cs typeface="Times New Roman"/>
              </a:rPr>
              <a:t>best suited to </a:t>
            </a:r>
            <a:r>
              <a:rPr sz="1800" spc="-5" dirty="0">
                <a:latin typeface="Times New Roman"/>
                <a:cs typeface="Times New Roman"/>
              </a:rPr>
              <a:t>its capabilities (speed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calculations, visual </a:t>
            </a:r>
            <a:r>
              <a:rPr sz="1800" spc="-20" dirty="0">
                <a:latin typeface="Times New Roman"/>
                <a:cs typeface="Times New Roman"/>
              </a:rPr>
              <a:t>display,  </a:t>
            </a:r>
            <a:r>
              <a:rPr sz="1800" dirty="0">
                <a:latin typeface="Times New Roman"/>
                <a:cs typeface="Times New Roman"/>
              </a:rPr>
              <a:t>storage of data), and the resulting system exceeds the sum of </a:t>
            </a:r>
            <a:r>
              <a:rPr sz="1800" spc="-5" dirty="0">
                <a:latin typeface="Times New Roman"/>
                <a:cs typeface="Times New Roman"/>
              </a:rPr>
              <a:t>its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components.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i="1" spc="-5" dirty="0">
                <a:latin typeface="Times New Roman"/>
                <a:cs typeface="Times New Roman"/>
              </a:rPr>
              <a:t>Fundamental reasons for </a:t>
            </a:r>
            <a:r>
              <a:rPr sz="1800" b="1" i="1" dirty="0">
                <a:latin typeface="Times New Roman"/>
                <a:cs typeface="Times New Roman"/>
              </a:rPr>
              <a:t>implementing a </a:t>
            </a:r>
            <a:r>
              <a:rPr sz="1800" b="1" i="1" spc="-5" dirty="0">
                <a:latin typeface="Times New Roman"/>
                <a:cs typeface="Times New Roman"/>
              </a:rPr>
              <a:t>CAD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system</a:t>
            </a:r>
            <a:endParaRPr sz="1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00"/>
              </a:spcBef>
              <a:buSzPct val="80555"/>
              <a:buAutoNum type="arabicPeriod"/>
              <a:tabLst>
                <a:tab pos="355600" algn="l"/>
                <a:tab pos="356235" algn="l"/>
              </a:tabLst>
            </a:pPr>
            <a:r>
              <a:rPr sz="1800" spc="-60" dirty="0">
                <a:latin typeface="Times New Roman"/>
                <a:cs typeface="Times New Roman"/>
              </a:rPr>
              <a:t>To </a:t>
            </a:r>
            <a:r>
              <a:rPr sz="1800" dirty="0">
                <a:latin typeface="Times New Roman"/>
                <a:cs typeface="Times New Roman"/>
              </a:rPr>
              <a:t>increase the productivity </a:t>
            </a:r>
            <a:r>
              <a:rPr sz="1800" spc="-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designer.</a:t>
            </a:r>
            <a:endParaRPr sz="1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00"/>
              </a:spcBef>
              <a:buSzPct val="80555"/>
              <a:buAutoNum type="arabicPeriod"/>
              <a:tabLst>
                <a:tab pos="355600" algn="l"/>
                <a:tab pos="356235" algn="l"/>
              </a:tabLst>
            </a:pPr>
            <a:r>
              <a:rPr sz="1800" spc="-60" dirty="0">
                <a:latin typeface="Times New Roman"/>
                <a:cs typeface="Times New Roman"/>
              </a:rPr>
              <a:t>To </a:t>
            </a:r>
            <a:r>
              <a:rPr sz="1800" dirty="0">
                <a:latin typeface="Times New Roman"/>
                <a:cs typeface="Times New Roman"/>
              </a:rPr>
              <a:t>improve the quality of the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design.</a:t>
            </a:r>
            <a:endParaRPr sz="1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00"/>
              </a:spcBef>
              <a:buSzPct val="80555"/>
              <a:buAutoNum type="arabicPeriod"/>
              <a:tabLst>
                <a:tab pos="355600" algn="l"/>
                <a:tab pos="356235" algn="l"/>
              </a:tabLst>
            </a:pPr>
            <a:r>
              <a:rPr sz="1800" spc="-60" dirty="0">
                <a:latin typeface="Times New Roman"/>
                <a:cs typeface="Times New Roman"/>
              </a:rPr>
              <a:t>To </a:t>
            </a:r>
            <a:r>
              <a:rPr sz="1800" dirty="0">
                <a:latin typeface="Times New Roman"/>
                <a:cs typeface="Times New Roman"/>
              </a:rPr>
              <a:t>improve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communication.</a:t>
            </a:r>
            <a:endParaRPr sz="1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00"/>
              </a:spcBef>
              <a:buSzPct val="80555"/>
              <a:buAutoNum type="arabicPeriod"/>
              <a:tabLst>
                <a:tab pos="355600" algn="l"/>
                <a:tab pos="356235" algn="l"/>
              </a:tabLst>
            </a:pPr>
            <a:r>
              <a:rPr sz="1800" spc="-60" dirty="0">
                <a:latin typeface="Times New Roman"/>
                <a:cs typeface="Times New Roman"/>
              </a:rPr>
              <a:t>To </a:t>
            </a:r>
            <a:r>
              <a:rPr sz="1800" dirty="0">
                <a:latin typeface="Times New Roman"/>
                <a:cs typeface="Times New Roman"/>
              </a:rPr>
              <a:t>create a database for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manufacturing.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52472" y="124968"/>
            <a:ext cx="4180332" cy="8610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500122" y="232359"/>
            <a:ext cx="3686810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u="heavy" spc="-5" dirty="0">
                <a:uFill>
                  <a:solidFill>
                    <a:srgbClr val="000000"/>
                  </a:solidFill>
                </a:uFill>
              </a:rPr>
              <a:t>Fundamentals </a:t>
            </a:r>
            <a:r>
              <a:rPr sz="3000" u="heavy" dirty="0">
                <a:uFill>
                  <a:solidFill>
                    <a:srgbClr val="000000"/>
                  </a:solidFill>
                </a:uFill>
              </a:rPr>
              <a:t>of</a:t>
            </a:r>
            <a:r>
              <a:rPr sz="3000" u="heavy" spc="-5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3000" u="heavy" dirty="0">
                <a:uFill>
                  <a:solidFill>
                    <a:srgbClr val="000000"/>
                  </a:solidFill>
                </a:uFill>
              </a:rPr>
              <a:t>CAD</a:t>
            </a:r>
            <a:endParaRPr sz="3000"/>
          </a:p>
        </p:txBody>
      </p:sp>
      <p:sp>
        <p:nvSpPr>
          <p:cNvPr id="5" name="object 5"/>
          <p:cNvSpPr/>
          <p:nvPr/>
        </p:nvSpPr>
        <p:spPr>
          <a:xfrm>
            <a:off x="2481072" y="649223"/>
            <a:ext cx="3723132" cy="975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10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0027" y="124968"/>
            <a:ext cx="1248155" cy="8610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38627" y="649223"/>
            <a:ext cx="3208020" cy="975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240023" y="124968"/>
            <a:ext cx="794003" cy="86105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15867" y="124968"/>
            <a:ext cx="1438656" cy="86105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36364" y="124968"/>
            <a:ext cx="751332" cy="8610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69535" y="124968"/>
            <a:ext cx="1505712" cy="86105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757677" y="232359"/>
            <a:ext cx="317436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u="heavy" dirty="0">
                <a:uFill>
                  <a:solidFill>
                    <a:srgbClr val="000000"/>
                  </a:solidFill>
                </a:uFill>
              </a:rPr>
              <a:t>The </a:t>
            </a:r>
            <a:r>
              <a:rPr sz="3000" u="heavy" spc="-5" dirty="0">
                <a:uFill>
                  <a:solidFill>
                    <a:srgbClr val="000000"/>
                  </a:solidFill>
                </a:uFill>
              </a:rPr>
              <a:t>Design</a:t>
            </a:r>
            <a:r>
              <a:rPr sz="3000" u="heavy" spc="-55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3000" u="heavy" spc="-10" dirty="0">
                <a:uFill>
                  <a:solidFill>
                    <a:srgbClr val="000000"/>
                  </a:solidFill>
                </a:uFill>
              </a:rPr>
              <a:t>Process</a:t>
            </a:r>
            <a:endParaRPr sz="3000"/>
          </a:p>
        </p:txBody>
      </p:sp>
      <p:sp>
        <p:nvSpPr>
          <p:cNvPr id="9" name="object 9"/>
          <p:cNvSpPr/>
          <p:nvPr/>
        </p:nvSpPr>
        <p:spPr>
          <a:xfrm>
            <a:off x="3581400" y="1447800"/>
            <a:ext cx="1524000" cy="533400"/>
          </a:xfrm>
          <a:custGeom>
            <a:avLst/>
            <a:gdLst/>
            <a:ahLst/>
            <a:cxnLst/>
            <a:rect l="l" t="t" r="r" b="b"/>
            <a:pathLst>
              <a:path w="1524000" h="533400">
                <a:moveTo>
                  <a:pt x="1447800" y="0"/>
                </a:moveTo>
                <a:lnTo>
                  <a:pt x="76200" y="0"/>
                </a:lnTo>
                <a:lnTo>
                  <a:pt x="46559" y="4191"/>
                </a:lnTo>
                <a:lnTo>
                  <a:pt x="22336" y="15621"/>
                </a:lnTo>
                <a:lnTo>
                  <a:pt x="5994" y="32575"/>
                </a:lnTo>
                <a:lnTo>
                  <a:pt x="0" y="53339"/>
                </a:lnTo>
                <a:lnTo>
                  <a:pt x="0" y="480060"/>
                </a:lnTo>
                <a:lnTo>
                  <a:pt x="5994" y="500824"/>
                </a:lnTo>
                <a:lnTo>
                  <a:pt x="22336" y="517779"/>
                </a:lnTo>
                <a:lnTo>
                  <a:pt x="46559" y="529209"/>
                </a:lnTo>
                <a:lnTo>
                  <a:pt x="76200" y="533400"/>
                </a:lnTo>
                <a:lnTo>
                  <a:pt x="1447800" y="533400"/>
                </a:lnTo>
                <a:lnTo>
                  <a:pt x="1477440" y="529209"/>
                </a:lnTo>
                <a:lnTo>
                  <a:pt x="1501663" y="517779"/>
                </a:lnTo>
                <a:lnTo>
                  <a:pt x="1518005" y="500824"/>
                </a:lnTo>
                <a:lnTo>
                  <a:pt x="1524000" y="480060"/>
                </a:lnTo>
                <a:lnTo>
                  <a:pt x="1524000" y="53339"/>
                </a:lnTo>
                <a:lnTo>
                  <a:pt x="1518005" y="32575"/>
                </a:lnTo>
                <a:lnTo>
                  <a:pt x="1501663" y="15621"/>
                </a:lnTo>
                <a:lnTo>
                  <a:pt x="1477440" y="4191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81400" y="1447800"/>
            <a:ext cx="1524000" cy="533400"/>
          </a:xfrm>
          <a:custGeom>
            <a:avLst/>
            <a:gdLst/>
            <a:ahLst/>
            <a:cxnLst/>
            <a:rect l="l" t="t" r="r" b="b"/>
            <a:pathLst>
              <a:path w="1524000" h="533400">
                <a:moveTo>
                  <a:pt x="0" y="53339"/>
                </a:moveTo>
                <a:lnTo>
                  <a:pt x="5994" y="32575"/>
                </a:lnTo>
                <a:lnTo>
                  <a:pt x="22336" y="15621"/>
                </a:lnTo>
                <a:lnTo>
                  <a:pt x="46559" y="4191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4190"/>
                </a:lnTo>
                <a:lnTo>
                  <a:pt x="1501663" y="15620"/>
                </a:lnTo>
                <a:lnTo>
                  <a:pt x="1518005" y="32575"/>
                </a:lnTo>
                <a:lnTo>
                  <a:pt x="1524000" y="53339"/>
                </a:lnTo>
                <a:lnTo>
                  <a:pt x="1524000" y="480060"/>
                </a:lnTo>
                <a:lnTo>
                  <a:pt x="1518005" y="500824"/>
                </a:lnTo>
                <a:lnTo>
                  <a:pt x="1501663" y="517778"/>
                </a:lnTo>
                <a:lnTo>
                  <a:pt x="1477440" y="529208"/>
                </a:lnTo>
                <a:lnTo>
                  <a:pt x="1447800" y="533400"/>
                </a:lnTo>
                <a:lnTo>
                  <a:pt x="76200" y="533400"/>
                </a:lnTo>
                <a:lnTo>
                  <a:pt x="46559" y="529209"/>
                </a:lnTo>
                <a:lnTo>
                  <a:pt x="22336" y="517779"/>
                </a:lnTo>
                <a:lnTo>
                  <a:pt x="5994" y="500824"/>
                </a:lnTo>
                <a:lnTo>
                  <a:pt x="0" y="480060"/>
                </a:lnTo>
                <a:lnTo>
                  <a:pt x="0" y="53339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61588" y="4642103"/>
            <a:ext cx="1524000" cy="304800"/>
          </a:xfrm>
          <a:custGeom>
            <a:avLst/>
            <a:gdLst/>
            <a:ahLst/>
            <a:cxnLst/>
            <a:rect l="l" t="t" r="r" b="b"/>
            <a:pathLst>
              <a:path w="1524000" h="304800">
                <a:moveTo>
                  <a:pt x="1447800" y="0"/>
                </a:moveTo>
                <a:lnTo>
                  <a:pt x="76200" y="0"/>
                </a:lnTo>
                <a:lnTo>
                  <a:pt x="46559" y="2387"/>
                </a:lnTo>
                <a:lnTo>
                  <a:pt x="22336" y="8905"/>
                </a:lnTo>
                <a:lnTo>
                  <a:pt x="5994" y="18591"/>
                </a:lnTo>
                <a:lnTo>
                  <a:pt x="0" y="30480"/>
                </a:lnTo>
                <a:lnTo>
                  <a:pt x="0" y="274320"/>
                </a:lnTo>
                <a:lnTo>
                  <a:pt x="5994" y="286208"/>
                </a:lnTo>
                <a:lnTo>
                  <a:pt x="22336" y="295894"/>
                </a:lnTo>
                <a:lnTo>
                  <a:pt x="46559" y="302412"/>
                </a:lnTo>
                <a:lnTo>
                  <a:pt x="76200" y="304800"/>
                </a:lnTo>
                <a:lnTo>
                  <a:pt x="1447800" y="304800"/>
                </a:lnTo>
                <a:lnTo>
                  <a:pt x="1477440" y="302412"/>
                </a:lnTo>
                <a:lnTo>
                  <a:pt x="1501663" y="295894"/>
                </a:lnTo>
                <a:lnTo>
                  <a:pt x="1518005" y="286208"/>
                </a:lnTo>
                <a:lnTo>
                  <a:pt x="1524000" y="274320"/>
                </a:lnTo>
                <a:lnTo>
                  <a:pt x="1524000" y="30480"/>
                </a:lnTo>
                <a:lnTo>
                  <a:pt x="1518005" y="18591"/>
                </a:lnTo>
                <a:lnTo>
                  <a:pt x="1501663" y="8905"/>
                </a:lnTo>
                <a:lnTo>
                  <a:pt x="1477440" y="2387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61588" y="4642103"/>
            <a:ext cx="1524000" cy="304800"/>
          </a:xfrm>
          <a:custGeom>
            <a:avLst/>
            <a:gdLst/>
            <a:ahLst/>
            <a:cxnLst/>
            <a:rect l="l" t="t" r="r" b="b"/>
            <a:pathLst>
              <a:path w="1524000" h="304800">
                <a:moveTo>
                  <a:pt x="0" y="30480"/>
                </a:moveTo>
                <a:lnTo>
                  <a:pt x="5994" y="18591"/>
                </a:lnTo>
                <a:lnTo>
                  <a:pt x="22336" y="8905"/>
                </a:lnTo>
                <a:lnTo>
                  <a:pt x="46559" y="2387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2387"/>
                </a:lnTo>
                <a:lnTo>
                  <a:pt x="1501663" y="8905"/>
                </a:lnTo>
                <a:lnTo>
                  <a:pt x="1518005" y="18591"/>
                </a:lnTo>
                <a:lnTo>
                  <a:pt x="1524000" y="30480"/>
                </a:lnTo>
                <a:lnTo>
                  <a:pt x="1524000" y="274320"/>
                </a:lnTo>
                <a:lnTo>
                  <a:pt x="1518005" y="286208"/>
                </a:lnTo>
                <a:lnTo>
                  <a:pt x="1501663" y="295894"/>
                </a:lnTo>
                <a:lnTo>
                  <a:pt x="1477440" y="302412"/>
                </a:lnTo>
                <a:lnTo>
                  <a:pt x="1447800" y="304800"/>
                </a:lnTo>
                <a:lnTo>
                  <a:pt x="76200" y="304800"/>
                </a:lnTo>
                <a:lnTo>
                  <a:pt x="46559" y="302412"/>
                </a:lnTo>
                <a:lnTo>
                  <a:pt x="22336" y="295894"/>
                </a:lnTo>
                <a:lnTo>
                  <a:pt x="5994" y="286208"/>
                </a:lnTo>
                <a:lnTo>
                  <a:pt x="0" y="274320"/>
                </a:lnTo>
                <a:lnTo>
                  <a:pt x="0" y="3048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61588" y="3148583"/>
            <a:ext cx="1524000" cy="356870"/>
          </a:xfrm>
          <a:custGeom>
            <a:avLst/>
            <a:gdLst/>
            <a:ahLst/>
            <a:cxnLst/>
            <a:rect l="l" t="t" r="r" b="b"/>
            <a:pathLst>
              <a:path w="1524000" h="356870">
                <a:moveTo>
                  <a:pt x="1447800" y="0"/>
                </a:moveTo>
                <a:lnTo>
                  <a:pt x="76200" y="0"/>
                </a:lnTo>
                <a:lnTo>
                  <a:pt x="46559" y="2807"/>
                </a:lnTo>
                <a:lnTo>
                  <a:pt x="22336" y="10461"/>
                </a:lnTo>
                <a:lnTo>
                  <a:pt x="5994" y="21806"/>
                </a:lnTo>
                <a:lnTo>
                  <a:pt x="0" y="35687"/>
                </a:lnTo>
                <a:lnTo>
                  <a:pt x="0" y="320928"/>
                </a:lnTo>
                <a:lnTo>
                  <a:pt x="5994" y="334809"/>
                </a:lnTo>
                <a:lnTo>
                  <a:pt x="22336" y="346154"/>
                </a:lnTo>
                <a:lnTo>
                  <a:pt x="46559" y="353808"/>
                </a:lnTo>
                <a:lnTo>
                  <a:pt x="76200" y="356615"/>
                </a:lnTo>
                <a:lnTo>
                  <a:pt x="1447800" y="356615"/>
                </a:lnTo>
                <a:lnTo>
                  <a:pt x="1477440" y="353808"/>
                </a:lnTo>
                <a:lnTo>
                  <a:pt x="1501663" y="346154"/>
                </a:lnTo>
                <a:lnTo>
                  <a:pt x="1518005" y="334809"/>
                </a:lnTo>
                <a:lnTo>
                  <a:pt x="1524000" y="320928"/>
                </a:lnTo>
                <a:lnTo>
                  <a:pt x="1524000" y="35687"/>
                </a:lnTo>
                <a:lnTo>
                  <a:pt x="1518005" y="21806"/>
                </a:lnTo>
                <a:lnTo>
                  <a:pt x="1501663" y="10461"/>
                </a:lnTo>
                <a:lnTo>
                  <a:pt x="1477440" y="2807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61588" y="3148583"/>
            <a:ext cx="1524000" cy="356870"/>
          </a:xfrm>
          <a:custGeom>
            <a:avLst/>
            <a:gdLst/>
            <a:ahLst/>
            <a:cxnLst/>
            <a:rect l="l" t="t" r="r" b="b"/>
            <a:pathLst>
              <a:path w="1524000" h="356870">
                <a:moveTo>
                  <a:pt x="0" y="35687"/>
                </a:moveTo>
                <a:lnTo>
                  <a:pt x="5994" y="21806"/>
                </a:lnTo>
                <a:lnTo>
                  <a:pt x="22336" y="10461"/>
                </a:lnTo>
                <a:lnTo>
                  <a:pt x="46559" y="2807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2807"/>
                </a:lnTo>
                <a:lnTo>
                  <a:pt x="1501663" y="10461"/>
                </a:lnTo>
                <a:lnTo>
                  <a:pt x="1518005" y="21806"/>
                </a:lnTo>
                <a:lnTo>
                  <a:pt x="1524000" y="35687"/>
                </a:lnTo>
                <a:lnTo>
                  <a:pt x="1524000" y="320928"/>
                </a:lnTo>
                <a:lnTo>
                  <a:pt x="1518005" y="334809"/>
                </a:lnTo>
                <a:lnTo>
                  <a:pt x="1501663" y="346154"/>
                </a:lnTo>
                <a:lnTo>
                  <a:pt x="1477440" y="353808"/>
                </a:lnTo>
                <a:lnTo>
                  <a:pt x="1447800" y="356615"/>
                </a:lnTo>
                <a:lnTo>
                  <a:pt x="76200" y="356615"/>
                </a:lnTo>
                <a:lnTo>
                  <a:pt x="46559" y="353808"/>
                </a:lnTo>
                <a:lnTo>
                  <a:pt x="22336" y="346154"/>
                </a:lnTo>
                <a:lnTo>
                  <a:pt x="5994" y="334809"/>
                </a:lnTo>
                <a:lnTo>
                  <a:pt x="0" y="320928"/>
                </a:lnTo>
                <a:lnTo>
                  <a:pt x="0" y="35687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61588" y="3810000"/>
            <a:ext cx="1524000" cy="533400"/>
          </a:xfrm>
          <a:custGeom>
            <a:avLst/>
            <a:gdLst/>
            <a:ahLst/>
            <a:cxnLst/>
            <a:rect l="l" t="t" r="r" b="b"/>
            <a:pathLst>
              <a:path w="1524000" h="533400">
                <a:moveTo>
                  <a:pt x="1447800" y="0"/>
                </a:moveTo>
                <a:lnTo>
                  <a:pt x="76200" y="0"/>
                </a:lnTo>
                <a:lnTo>
                  <a:pt x="46559" y="4191"/>
                </a:lnTo>
                <a:lnTo>
                  <a:pt x="22336" y="15621"/>
                </a:lnTo>
                <a:lnTo>
                  <a:pt x="5994" y="32575"/>
                </a:lnTo>
                <a:lnTo>
                  <a:pt x="0" y="53339"/>
                </a:lnTo>
                <a:lnTo>
                  <a:pt x="0" y="480060"/>
                </a:lnTo>
                <a:lnTo>
                  <a:pt x="5994" y="500824"/>
                </a:lnTo>
                <a:lnTo>
                  <a:pt x="22336" y="517779"/>
                </a:lnTo>
                <a:lnTo>
                  <a:pt x="46559" y="529209"/>
                </a:lnTo>
                <a:lnTo>
                  <a:pt x="76200" y="533400"/>
                </a:lnTo>
                <a:lnTo>
                  <a:pt x="1447800" y="533400"/>
                </a:lnTo>
                <a:lnTo>
                  <a:pt x="1477440" y="529209"/>
                </a:lnTo>
                <a:lnTo>
                  <a:pt x="1501663" y="517779"/>
                </a:lnTo>
                <a:lnTo>
                  <a:pt x="1518005" y="500824"/>
                </a:lnTo>
                <a:lnTo>
                  <a:pt x="1524000" y="480060"/>
                </a:lnTo>
                <a:lnTo>
                  <a:pt x="1524000" y="53339"/>
                </a:lnTo>
                <a:lnTo>
                  <a:pt x="1518005" y="32575"/>
                </a:lnTo>
                <a:lnTo>
                  <a:pt x="1501663" y="15621"/>
                </a:lnTo>
                <a:lnTo>
                  <a:pt x="1477440" y="4191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61588" y="3810000"/>
            <a:ext cx="1524000" cy="533400"/>
          </a:xfrm>
          <a:custGeom>
            <a:avLst/>
            <a:gdLst/>
            <a:ahLst/>
            <a:cxnLst/>
            <a:rect l="l" t="t" r="r" b="b"/>
            <a:pathLst>
              <a:path w="1524000" h="533400">
                <a:moveTo>
                  <a:pt x="0" y="53339"/>
                </a:moveTo>
                <a:lnTo>
                  <a:pt x="5994" y="32575"/>
                </a:lnTo>
                <a:lnTo>
                  <a:pt x="22336" y="15620"/>
                </a:lnTo>
                <a:lnTo>
                  <a:pt x="46559" y="4190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4191"/>
                </a:lnTo>
                <a:lnTo>
                  <a:pt x="1501663" y="15621"/>
                </a:lnTo>
                <a:lnTo>
                  <a:pt x="1518005" y="32575"/>
                </a:lnTo>
                <a:lnTo>
                  <a:pt x="1524000" y="53339"/>
                </a:lnTo>
                <a:lnTo>
                  <a:pt x="1524000" y="480060"/>
                </a:lnTo>
                <a:lnTo>
                  <a:pt x="1518005" y="500824"/>
                </a:lnTo>
                <a:lnTo>
                  <a:pt x="1501663" y="517779"/>
                </a:lnTo>
                <a:lnTo>
                  <a:pt x="1477440" y="529209"/>
                </a:lnTo>
                <a:lnTo>
                  <a:pt x="1447800" y="533400"/>
                </a:lnTo>
                <a:lnTo>
                  <a:pt x="76200" y="533400"/>
                </a:lnTo>
                <a:lnTo>
                  <a:pt x="46559" y="529208"/>
                </a:lnTo>
                <a:lnTo>
                  <a:pt x="22336" y="517778"/>
                </a:lnTo>
                <a:lnTo>
                  <a:pt x="5994" y="500824"/>
                </a:lnTo>
                <a:lnTo>
                  <a:pt x="0" y="480060"/>
                </a:lnTo>
                <a:lnTo>
                  <a:pt x="0" y="53339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81400" y="5222747"/>
            <a:ext cx="1524000" cy="304800"/>
          </a:xfrm>
          <a:custGeom>
            <a:avLst/>
            <a:gdLst/>
            <a:ahLst/>
            <a:cxnLst/>
            <a:rect l="l" t="t" r="r" b="b"/>
            <a:pathLst>
              <a:path w="1524000" h="304800">
                <a:moveTo>
                  <a:pt x="1447800" y="0"/>
                </a:moveTo>
                <a:lnTo>
                  <a:pt x="76200" y="0"/>
                </a:lnTo>
                <a:lnTo>
                  <a:pt x="46559" y="2387"/>
                </a:lnTo>
                <a:lnTo>
                  <a:pt x="22336" y="8905"/>
                </a:lnTo>
                <a:lnTo>
                  <a:pt x="5994" y="18591"/>
                </a:lnTo>
                <a:lnTo>
                  <a:pt x="0" y="30479"/>
                </a:lnTo>
                <a:lnTo>
                  <a:pt x="0" y="274319"/>
                </a:lnTo>
                <a:lnTo>
                  <a:pt x="5994" y="286208"/>
                </a:lnTo>
                <a:lnTo>
                  <a:pt x="22336" y="295894"/>
                </a:lnTo>
                <a:lnTo>
                  <a:pt x="46559" y="302412"/>
                </a:lnTo>
                <a:lnTo>
                  <a:pt x="76200" y="304799"/>
                </a:lnTo>
                <a:lnTo>
                  <a:pt x="1447800" y="304799"/>
                </a:lnTo>
                <a:lnTo>
                  <a:pt x="1477440" y="302412"/>
                </a:lnTo>
                <a:lnTo>
                  <a:pt x="1501663" y="295894"/>
                </a:lnTo>
                <a:lnTo>
                  <a:pt x="1518005" y="286208"/>
                </a:lnTo>
                <a:lnTo>
                  <a:pt x="1524000" y="274319"/>
                </a:lnTo>
                <a:lnTo>
                  <a:pt x="1524000" y="30479"/>
                </a:lnTo>
                <a:lnTo>
                  <a:pt x="1518005" y="18591"/>
                </a:lnTo>
                <a:lnTo>
                  <a:pt x="1501663" y="8905"/>
                </a:lnTo>
                <a:lnTo>
                  <a:pt x="1477440" y="2387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81400" y="5222747"/>
            <a:ext cx="1524000" cy="304800"/>
          </a:xfrm>
          <a:custGeom>
            <a:avLst/>
            <a:gdLst/>
            <a:ahLst/>
            <a:cxnLst/>
            <a:rect l="l" t="t" r="r" b="b"/>
            <a:pathLst>
              <a:path w="1524000" h="304800">
                <a:moveTo>
                  <a:pt x="0" y="30479"/>
                </a:moveTo>
                <a:lnTo>
                  <a:pt x="5994" y="18591"/>
                </a:lnTo>
                <a:lnTo>
                  <a:pt x="22336" y="8905"/>
                </a:lnTo>
                <a:lnTo>
                  <a:pt x="46559" y="2387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2387"/>
                </a:lnTo>
                <a:lnTo>
                  <a:pt x="1501663" y="8905"/>
                </a:lnTo>
                <a:lnTo>
                  <a:pt x="1518005" y="18591"/>
                </a:lnTo>
                <a:lnTo>
                  <a:pt x="1524000" y="30479"/>
                </a:lnTo>
                <a:lnTo>
                  <a:pt x="1524000" y="274319"/>
                </a:lnTo>
                <a:lnTo>
                  <a:pt x="1518005" y="286208"/>
                </a:lnTo>
                <a:lnTo>
                  <a:pt x="1501663" y="295894"/>
                </a:lnTo>
                <a:lnTo>
                  <a:pt x="1477440" y="302412"/>
                </a:lnTo>
                <a:lnTo>
                  <a:pt x="1447800" y="304799"/>
                </a:lnTo>
                <a:lnTo>
                  <a:pt x="76200" y="304799"/>
                </a:lnTo>
                <a:lnTo>
                  <a:pt x="46559" y="302412"/>
                </a:lnTo>
                <a:lnTo>
                  <a:pt x="22336" y="295894"/>
                </a:lnTo>
                <a:lnTo>
                  <a:pt x="5994" y="286208"/>
                </a:lnTo>
                <a:lnTo>
                  <a:pt x="0" y="274319"/>
                </a:lnTo>
                <a:lnTo>
                  <a:pt x="0" y="30479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81400" y="2266188"/>
            <a:ext cx="1524000" cy="553720"/>
          </a:xfrm>
          <a:custGeom>
            <a:avLst/>
            <a:gdLst/>
            <a:ahLst/>
            <a:cxnLst/>
            <a:rect l="l" t="t" r="r" b="b"/>
            <a:pathLst>
              <a:path w="1524000" h="553719">
                <a:moveTo>
                  <a:pt x="1447800" y="0"/>
                </a:moveTo>
                <a:lnTo>
                  <a:pt x="76200" y="0"/>
                </a:lnTo>
                <a:lnTo>
                  <a:pt x="46559" y="4347"/>
                </a:lnTo>
                <a:lnTo>
                  <a:pt x="22336" y="16208"/>
                </a:lnTo>
                <a:lnTo>
                  <a:pt x="5994" y="33807"/>
                </a:lnTo>
                <a:lnTo>
                  <a:pt x="0" y="55372"/>
                </a:lnTo>
                <a:lnTo>
                  <a:pt x="0" y="497839"/>
                </a:lnTo>
                <a:lnTo>
                  <a:pt x="5994" y="519404"/>
                </a:lnTo>
                <a:lnTo>
                  <a:pt x="22336" y="537003"/>
                </a:lnTo>
                <a:lnTo>
                  <a:pt x="46559" y="548864"/>
                </a:lnTo>
                <a:lnTo>
                  <a:pt x="76200" y="553212"/>
                </a:lnTo>
                <a:lnTo>
                  <a:pt x="1447800" y="553212"/>
                </a:lnTo>
                <a:lnTo>
                  <a:pt x="1477440" y="548864"/>
                </a:lnTo>
                <a:lnTo>
                  <a:pt x="1501663" y="537003"/>
                </a:lnTo>
                <a:lnTo>
                  <a:pt x="1518005" y="519404"/>
                </a:lnTo>
                <a:lnTo>
                  <a:pt x="1524000" y="497839"/>
                </a:lnTo>
                <a:lnTo>
                  <a:pt x="1524000" y="55372"/>
                </a:lnTo>
                <a:lnTo>
                  <a:pt x="1518005" y="33807"/>
                </a:lnTo>
                <a:lnTo>
                  <a:pt x="1501663" y="16208"/>
                </a:lnTo>
                <a:lnTo>
                  <a:pt x="1477440" y="4347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581400" y="2266188"/>
            <a:ext cx="1524000" cy="553720"/>
          </a:xfrm>
          <a:custGeom>
            <a:avLst/>
            <a:gdLst/>
            <a:ahLst/>
            <a:cxnLst/>
            <a:rect l="l" t="t" r="r" b="b"/>
            <a:pathLst>
              <a:path w="1524000" h="553719">
                <a:moveTo>
                  <a:pt x="0" y="55372"/>
                </a:moveTo>
                <a:lnTo>
                  <a:pt x="5994" y="33807"/>
                </a:lnTo>
                <a:lnTo>
                  <a:pt x="22336" y="16208"/>
                </a:lnTo>
                <a:lnTo>
                  <a:pt x="46559" y="4347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4347"/>
                </a:lnTo>
                <a:lnTo>
                  <a:pt x="1501663" y="16208"/>
                </a:lnTo>
                <a:lnTo>
                  <a:pt x="1518005" y="33807"/>
                </a:lnTo>
                <a:lnTo>
                  <a:pt x="1524000" y="55372"/>
                </a:lnTo>
                <a:lnTo>
                  <a:pt x="1524000" y="497839"/>
                </a:lnTo>
                <a:lnTo>
                  <a:pt x="1518005" y="519404"/>
                </a:lnTo>
                <a:lnTo>
                  <a:pt x="1501663" y="537003"/>
                </a:lnTo>
                <a:lnTo>
                  <a:pt x="1477440" y="548864"/>
                </a:lnTo>
                <a:lnTo>
                  <a:pt x="1447800" y="553212"/>
                </a:lnTo>
                <a:lnTo>
                  <a:pt x="76200" y="553212"/>
                </a:lnTo>
                <a:lnTo>
                  <a:pt x="46559" y="548864"/>
                </a:lnTo>
                <a:lnTo>
                  <a:pt x="22336" y="537003"/>
                </a:lnTo>
                <a:lnTo>
                  <a:pt x="5994" y="519404"/>
                </a:lnTo>
                <a:lnTo>
                  <a:pt x="0" y="497839"/>
                </a:lnTo>
                <a:lnTo>
                  <a:pt x="0" y="55372"/>
                </a:lnTo>
                <a:close/>
              </a:path>
            </a:pathLst>
          </a:custGeom>
          <a:ln w="4267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74980" y="833373"/>
            <a:ext cx="8287384" cy="5261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It is an </a:t>
            </a:r>
            <a:r>
              <a:rPr sz="1800" spc="-5" dirty="0">
                <a:latin typeface="Times New Roman"/>
                <a:cs typeface="Times New Roman"/>
              </a:rPr>
              <a:t>iterative procedure, </a:t>
            </a:r>
            <a:r>
              <a:rPr sz="1800" dirty="0">
                <a:latin typeface="Times New Roman"/>
                <a:cs typeface="Times New Roman"/>
              </a:rPr>
              <a:t>given </a:t>
            </a:r>
            <a:r>
              <a:rPr sz="1800" spc="-10" dirty="0">
                <a:latin typeface="Times New Roman"/>
                <a:cs typeface="Times New Roman"/>
              </a:rPr>
              <a:t>by </a:t>
            </a:r>
            <a:r>
              <a:rPr sz="1800" spc="-20" dirty="0">
                <a:latin typeface="Times New Roman"/>
                <a:cs typeface="Times New Roman"/>
              </a:rPr>
              <a:t>Shigley, </a:t>
            </a:r>
            <a:r>
              <a:rPr sz="1800" spc="-5" dirty="0">
                <a:latin typeface="Times New Roman"/>
                <a:cs typeface="Times New Roman"/>
              </a:rPr>
              <a:t>for designing something. </a:t>
            </a:r>
            <a:r>
              <a:rPr sz="1800" spc="-10" dirty="0">
                <a:latin typeface="Times New Roman"/>
                <a:cs typeface="Times New Roman"/>
              </a:rPr>
              <a:t>It </a:t>
            </a:r>
            <a:r>
              <a:rPr sz="1800" spc="-5" dirty="0">
                <a:latin typeface="Times New Roman"/>
                <a:cs typeface="Times New Roman"/>
              </a:rPr>
              <a:t>consists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six  </a:t>
            </a:r>
            <a:r>
              <a:rPr sz="1800" dirty="0">
                <a:latin typeface="Times New Roman"/>
                <a:cs typeface="Times New Roman"/>
              </a:rPr>
              <a:t>identifiable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phases.</a:t>
            </a:r>
            <a:endParaRPr sz="1800">
              <a:latin typeface="Times New Roman"/>
              <a:cs typeface="Times New Roman"/>
            </a:endParaRPr>
          </a:p>
          <a:p>
            <a:pPr marL="3677285" marR="3804285" indent="-416559">
              <a:lnSpc>
                <a:spcPts val="1730"/>
              </a:lnSpc>
              <a:spcBef>
                <a:spcPts val="760"/>
              </a:spcBef>
            </a:pPr>
            <a:r>
              <a:rPr sz="1600" spc="-5" dirty="0">
                <a:latin typeface="Times New Roman"/>
                <a:cs typeface="Times New Roman"/>
              </a:rPr>
              <a:t>Recognition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of  need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450">
              <a:latin typeface="Times New Roman"/>
              <a:cs typeface="Times New Roman"/>
            </a:endParaRPr>
          </a:p>
          <a:p>
            <a:pPr marR="544195" algn="ctr">
              <a:lnSpc>
                <a:spcPts val="1825"/>
              </a:lnSpc>
            </a:pPr>
            <a:r>
              <a:rPr sz="1600" spc="-5" dirty="0">
                <a:latin typeface="Times New Roman"/>
                <a:cs typeface="Times New Roman"/>
              </a:rPr>
              <a:t>Definition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of</a:t>
            </a:r>
            <a:endParaRPr sz="1600">
              <a:latin typeface="Times New Roman"/>
              <a:cs typeface="Times New Roman"/>
            </a:endParaRPr>
          </a:p>
          <a:p>
            <a:pPr marR="537210" algn="ctr">
              <a:lnSpc>
                <a:spcPts val="1825"/>
              </a:lnSpc>
            </a:pPr>
            <a:r>
              <a:rPr sz="1600" spc="-5" dirty="0">
                <a:latin typeface="Times New Roman"/>
                <a:cs typeface="Times New Roman"/>
              </a:rPr>
              <a:t>problem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 marR="584200" algn="ctr">
              <a:lnSpc>
                <a:spcPct val="100000"/>
              </a:lnSpc>
              <a:spcBef>
                <a:spcPts val="1430"/>
              </a:spcBef>
            </a:pPr>
            <a:r>
              <a:rPr sz="1600" spc="-5" dirty="0">
                <a:latin typeface="Times New Roman"/>
                <a:cs typeface="Times New Roman"/>
              </a:rPr>
              <a:t>Synthesis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 marL="3319779" marR="3903345" algn="ctr">
              <a:lnSpc>
                <a:spcPts val="1730"/>
              </a:lnSpc>
              <a:spcBef>
                <a:spcPts val="1385"/>
              </a:spcBef>
            </a:pPr>
            <a:r>
              <a:rPr sz="1600" spc="-5" dirty="0">
                <a:latin typeface="Times New Roman"/>
                <a:cs typeface="Times New Roman"/>
              </a:rPr>
              <a:t>Analysis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and  optimization</a:t>
            </a:r>
            <a:endParaRPr sz="1600">
              <a:latin typeface="Times New Roman"/>
              <a:cs typeface="Times New Roman"/>
            </a:endParaRPr>
          </a:p>
          <a:p>
            <a:pPr marL="3366135" marR="3909695" indent="-39370" algn="ctr">
              <a:lnSpc>
                <a:spcPct val="237800"/>
              </a:lnSpc>
              <a:spcBef>
                <a:spcPts val="200"/>
              </a:spcBef>
            </a:pPr>
            <a:r>
              <a:rPr sz="1600" spc="-5" dirty="0">
                <a:latin typeface="Times New Roman"/>
                <a:cs typeface="Times New Roman"/>
              </a:rPr>
              <a:t>Evaluation  Presentation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Fig. </a:t>
            </a:r>
            <a:r>
              <a:rPr sz="1800" dirty="0">
                <a:latin typeface="Times New Roman"/>
                <a:cs typeface="Times New Roman"/>
              </a:rPr>
              <a:t>7: The general design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process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066032" y="1952244"/>
            <a:ext cx="515112" cy="6096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227740" y="1981200"/>
            <a:ext cx="191770" cy="285750"/>
          </a:xfrm>
          <a:custGeom>
            <a:avLst/>
            <a:gdLst/>
            <a:ahLst/>
            <a:cxnLst/>
            <a:rect l="l" t="t" r="r" b="b"/>
            <a:pathLst>
              <a:path w="191770" h="285750">
                <a:moveTo>
                  <a:pt x="18387" y="94271"/>
                </a:moveTo>
                <a:lnTo>
                  <a:pt x="10376" y="97027"/>
                </a:lnTo>
                <a:lnTo>
                  <a:pt x="4060" y="102681"/>
                </a:lnTo>
                <a:lnTo>
                  <a:pt x="517" y="110061"/>
                </a:lnTo>
                <a:lnTo>
                  <a:pt x="0" y="118227"/>
                </a:lnTo>
                <a:lnTo>
                  <a:pt x="2756" y="126237"/>
                </a:lnTo>
                <a:lnTo>
                  <a:pt x="95847" y="285750"/>
                </a:lnTo>
                <a:lnTo>
                  <a:pt x="120528" y="243459"/>
                </a:lnTo>
                <a:lnTo>
                  <a:pt x="74511" y="243459"/>
                </a:lnTo>
                <a:lnTo>
                  <a:pt x="74511" y="164519"/>
                </a:lnTo>
                <a:lnTo>
                  <a:pt x="39586" y="104648"/>
                </a:lnTo>
                <a:lnTo>
                  <a:pt x="33932" y="98331"/>
                </a:lnTo>
                <a:lnTo>
                  <a:pt x="26552" y="94789"/>
                </a:lnTo>
                <a:lnTo>
                  <a:pt x="18387" y="94271"/>
                </a:lnTo>
                <a:close/>
              </a:path>
              <a:path w="191770" h="285750">
                <a:moveTo>
                  <a:pt x="74511" y="164519"/>
                </a:moveTo>
                <a:lnTo>
                  <a:pt x="74511" y="243459"/>
                </a:lnTo>
                <a:lnTo>
                  <a:pt x="117183" y="243459"/>
                </a:lnTo>
                <a:lnTo>
                  <a:pt x="117183" y="232663"/>
                </a:lnTo>
                <a:lnTo>
                  <a:pt x="77432" y="232663"/>
                </a:lnTo>
                <a:lnTo>
                  <a:pt x="95847" y="201095"/>
                </a:lnTo>
                <a:lnTo>
                  <a:pt x="74511" y="164519"/>
                </a:lnTo>
                <a:close/>
              </a:path>
              <a:path w="191770" h="285750">
                <a:moveTo>
                  <a:pt x="173253" y="94271"/>
                </a:moveTo>
                <a:lnTo>
                  <a:pt x="165094" y="94789"/>
                </a:lnTo>
                <a:lnTo>
                  <a:pt x="157743" y="98331"/>
                </a:lnTo>
                <a:lnTo>
                  <a:pt x="152108" y="104648"/>
                </a:lnTo>
                <a:lnTo>
                  <a:pt x="117183" y="164519"/>
                </a:lnTo>
                <a:lnTo>
                  <a:pt x="117183" y="243459"/>
                </a:lnTo>
                <a:lnTo>
                  <a:pt x="120528" y="243459"/>
                </a:lnTo>
                <a:lnTo>
                  <a:pt x="188938" y="126237"/>
                </a:lnTo>
                <a:lnTo>
                  <a:pt x="191694" y="118227"/>
                </a:lnTo>
                <a:lnTo>
                  <a:pt x="191176" y="110061"/>
                </a:lnTo>
                <a:lnTo>
                  <a:pt x="187634" y="102681"/>
                </a:lnTo>
                <a:lnTo>
                  <a:pt x="181318" y="97027"/>
                </a:lnTo>
                <a:lnTo>
                  <a:pt x="173253" y="94271"/>
                </a:lnTo>
                <a:close/>
              </a:path>
              <a:path w="191770" h="285750">
                <a:moveTo>
                  <a:pt x="95847" y="201095"/>
                </a:moveTo>
                <a:lnTo>
                  <a:pt x="77432" y="232663"/>
                </a:lnTo>
                <a:lnTo>
                  <a:pt x="114262" y="232663"/>
                </a:lnTo>
                <a:lnTo>
                  <a:pt x="95847" y="201095"/>
                </a:lnTo>
                <a:close/>
              </a:path>
              <a:path w="191770" h="285750">
                <a:moveTo>
                  <a:pt x="117183" y="164519"/>
                </a:moveTo>
                <a:lnTo>
                  <a:pt x="95847" y="201095"/>
                </a:lnTo>
                <a:lnTo>
                  <a:pt x="114262" y="232663"/>
                </a:lnTo>
                <a:lnTo>
                  <a:pt x="117183" y="232663"/>
                </a:lnTo>
                <a:lnTo>
                  <a:pt x="117183" y="164519"/>
                </a:lnTo>
                <a:close/>
              </a:path>
              <a:path w="191770" h="285750">
                <a:moveTo>
                  <a:pt x="117183" y="0"/>
                </a:moveTo>
                <a:lnTo>
                  <a:pt x="74511" y="0"/>
                </a:lnTo>
                <a:lnTo>
                  <a:pt x="74511" y="164519"/>
                </a:lnTo>
                <a:lnTo>
                  <a:pt x="95847" y="201095"/>
                </a:lnTo>
                <a:lnTo>
                  <a:pt x="117183" y="164519"/>
                </a:lnTo>
                <a:lnTo>
                  <a:pt x="1171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066032" y="2790444"/>
            <a:ext cx="515112" cy="65379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227740" y="2819400"/>
            <a:ext cx="191770" cy="329565"/>
          </a:xfrm>
          <a:custGeom>
            <a:avLst/>
            <a:gdLst/>
            <a:ahLst/>
            <a:cxnLst/>
            <a:rect l="l" t="t" r="r" b="b"/>
            <a:pathLst>
              <a:path w="191770" h="329564">
                <a:moveTo>
                  <a:pt x="18387" y="137471"/>
                </a:moveTo>
                <a:lnTo>
                  <a:pt x="10376" y="140208"/>
                </a:lnTo>
                <a:lnTo>
                  <a:pt x="4060" y="145861"/>
                </a:lnTo>
                <a:lnTo>
                  <a:pt x="517" y="153241"/>
                </a:lnTo>
                <a:lnTo>
                  <a:pt x="0" y="161407"/>
                </a:lnTo>
                <a:lnTo>
                  <a:pt x="2756" y="169417"/>
                </a:lnTo>
                <a:lnTo>
                  <a:pt x="95847" y="329057"/>
                </a:lnTo>
                <a:lnTo>
                  <a:pt x="120582" y="286638"/>
                </a:lnTo>
                <a:lnTo>
                  <a:pt x="74511" y="286638"/>
                </a:lnTo>
                <a:lnTo>
                  <a:pt x="74511" y="207826"/>
                </a:lnTo>
                <a:lnTo>
                  <a:pt x="39586" y="147954"/>
                </a:lnTo>
                <a:lnTo>
                  <a:pt x="33932" y="141618"/>
                </a:lnTo>
                <a:lnTo>
                  <a:pt x="26552" y="138033"/>
                </a:lnTo>
                <a:lnTo>
                  <a:pt x="18387" y="137471"/>
                </a:lnTo>
                <a:close/>
              </a:path>
              <a:path w="191770" h="329564">
                <a:moveTo>
                  <a:pt x="74511" y="207826"/>
                </a:moveTo>
                <a:lnTo>
                  <a:pt x="74511" y="286638"/>
                </a:lnTo>
                <a:lnTo>
                  <a:pt x="117183" y="286638"/>
                </a:lnTo>
                <a:lnTo>
                  <a:pt x="117183" y="275971"/>
                </a:lnTo>
                <a:lnTo>
                  <a:pt x="77432" y="275971"/>
                </a:lnTo>
                <a:lnTo>
                  <a:pt x="95847" y="244402"/>
                </a:lnTo>
                <a:lnTo>
                  <a:pt x="74511" y="207826"/>
                </a:lnTo>
                <a:close/>
              </a:path>
              <a:path w="191770" h="329564">
                <a:moveTo>
                  <a:pt x="173253" y="137471"/>
                </a:moveTo>
                <a:lnTo>
                  <a:pt x="165094" y="138033"/>
                </a:lnTo>
                <a:lnTo>
                  <a:pt x="157743" y="141618"/>
                </a:lnTo>
                <a:lnTo>
                  <a:pt x="152108" y="147954"/>
                </a:lnTo>
                <a:lnTo>
                  <a:pt x="117183" y="207826"/>
                </a:lnTo>
                <a:lnTo>
                  <a:pt x="117183" y="286638"/>
                </a:lnTo>
                <a:lnTo>
                  <a:pt x="120582" y="286638"/>
                </a:lnTo>
                <a:lnTo>
                  <a:pt x="188938" y="169417"/>
                </a:lnTo>
                <a:lnTo>
                  <a:pt x="191694" y="161407"/>
                </a:lnTo>
                <a:lnTo>
                  <a:pt x="191176" y="153241"/>
                </a:lnTo>
                <a:lnTo>
                  <a:pt x="187634" y="145861"/>
                </a:lnTo>
                <a:lnTo>
                  <a:pt x="181318" y="140208"/>
                </a:lnTo>
                <a:lnTo>
                  <a:pt x="173253" y="137471"/>
                </a:lnTo>
                <a:close/>
              </a:path>
              <a:path w="191770" h="329564">
                <a:moveTo>
                  <a:pt x="95847" y="244402"/>
                </a:moveTo>
                <a:lnTo>
                  <a:pt x="77432" y="275971"/>
                </a:lnTo>
                <a:lnTo>
                  <a:pt x="114262" y="275971"/>
                </a:lnTo>
                <a:lnTo>
                  <a:pt x="95847" y="244402"/>
                </a:lnTo>
                <a:close/>
              </a:path>
              <a:path w="191770" h="329564">
                <a:moveTo>
                  <a:pt x="117183" y="207826"/>
                </a:moveTo>
                <a:lnTo>
                  <a:pt x="95847" y="244402"/>
                </a:lnTo>
                <a:lnTo>
                  <a:pt x="114262" y="275971"/>
                </a:lnTo>
                <a:lnTo>
                  <a:pt x="117183" y="275971"/>
                </a:lnTo>
                <a:lnTo>
                  <a:pt x="117183" y="207826"/>
                </a:lnTo>
                <a:close/>
              </a:path>
              <a:path w="191770" h="329564">
                <a:moveTo>
                  <a:pt x="117183" y="0"/>
                </a:moveTo>
                <a:lnTo>
                  <a:pt x="74511" y="0"/>
                </a:lnTo>
                <a:lnTo>
                  <a:pt x="74511" y="207826"/>
                </a:lnTo>
                <a:lnTo>
                  <a:pt x="95847" y="244402"/>
                </a:lnTo>
                <a:lnTo>
                  <a:pt x="117183" y="207826"/>
                </a:lnTo>
                <a:lnTo>
                  <a:pt x="1171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066032" y="4314444"/>
            <a:ext cx="515112" cy="6096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227740" y="4343400"/>
            <a:ext cx="191770" cy="285750"/>
          </a:xfrm>
          <a:custGeom>
            <a:avLst/>
            <a:gdLst/>
            <a:ahLst/>
            <a:cxnLst/>
            <a:rect l="l" t="t" r="r" b="b"/>
            <a:pathLst>
              <a:path w="191770" h="285750">
                <a:moveTo>
                  <a:pt x="18387" y="94271"/>
                </a:moveTo>
                <a:lnTo>
                  <a:pt x="10376" y="97027"/>
                </a:lnTo>
                <a:lnTo>
                  <a:pt x="4060" y="102681"/>
                </a:lnTo>
                <a:lnTo>
                  <a:pt x="517" y="110061"/>
                </a:lnTo>
                <a:lnTo>
                  <a:pt x="0" y="118227"/>
                </a:lnTo>
                <a:lnTo>
                  <a:pt x="2756" y="126237"/>
                </a:lnTo>
                <a:lnTo>
                  <a:pt x="95847" y="285750"/>
                </a:lnTo>
                <a:lnTo>
                  <a:pt x="120528" y="243458"/>
                </a:lnTo>
                <a:lnTo>
                  <a:pt x="74511" y="243458"/>
                </a:lnTo>
                <a:lnTo>
                  <a:pt x="74511" y="164519"/>
                </a:lnTo>
                <a:lnTo>
                  <a:pt x="39586" y="104648"/>
                </a:lnTo>
                <a:lnTo>
                  <a:pt x="33932" y="98331"/>
                </a:lnTo>
                <a:lnTo>
                  <a:pt x="26552" y="94789"/>
                </a:lnTo>
                <a:lnTo>
                  <a:pt x="18387" y="94271"/>
                </a:lnTo>
                <a:close/>
              </a:path>
              <a:path w="191770" h="285750">
                <a:moveTo>
                  <a:pt x="74511" y="164519"/>
                </a:moveTo>
                <a:lnTo>
                  <a:pt x="74511" y="243458"/>
                </a:lnTo>
                <a:lnTo>
                  <a:pt x="117183" y="243458"/>
                </a:lnTo>
                <a:lnTo>
                  <a:pt x="117183" y="232663"/>
                </a:lnTo>
                <a:lnTo>
                  <a:pt x="77432" y="232663"/>
                </a:lnTo>
                <a:lnTo>
                  <a:pt x="95847" y="201095"/>
                </a:lnTo>
                <a:lnTo>
                  <a:pt x="74511" y="164519"/>
                </a:lnTo>
                <a:close/>
              </a:path>
              <a:path w="191770" h="285750">
                <a:moveTo>
                  <a:pt x="173253" y="94271"/>
                </a:moveTo>
                <a:lnTo>
                  <a:pt x="165094" y="94789"/>
                </a:lnTo>
                <a:lnTo>
                  <a:pt x="157743" y="98331"/>
                </a:lnTo>
                <a:lnTo>
                  <a:pt x="152108" y="104648"/>
                </a:lnTo>
                <a:lnTo>
                  <a:pt x="117183" y="164519"/>
                </a:lnTo>
                <a:lnTo>
                  <a:pt x="117183" y="243458"/>
                </a:lnTo>
                <a:lnTo>
                  <a:pt x="120528" y="243458"/>
                </a:lnTo>
                <a:lnTo>
                  <a:pt x="188938" y="126237"/>
                </a:lnTo>
                <a:lnTo>
                  <a:pt x="191694" y="118227"/>
                </a:lnTo>
                <a:lnTo>
                  <a:pt x="191176" y="110061"/>
                </a:lnTo>
                <a:lnTo>
                  <a:pt x="187634" y="102681"/>
                </a:lnTo>
                <a:lnTo>
                  <a:pt x="181318" y="97027"/>
                </a:lnTo>
                <a:lnTo>
                  <a:pt x="173253" y="94271"/>
                </a:lnTo>
                <a:close/>
              </a:path>
              <a:path w="191770" h="285750">
                <a:moveTo>
                  <a:pt x="95847" y="201095"/>
                </a:moveTo>
                <a:lnTo>
                  <a:pt x="77432" y="232663"/>
                </a:lnTo>
                <a:lnTo>
                  <a:pt x="114262" y="232663"/>
                </a:lnTo>
                <a:lnTo>
                  <a:pt x="95847" y="201095"/>
                </a:lnTo>
                <a:close/>
              </a:path>
              <a:path w="191770" h="285750">
                <a:moveTo>
                  <a:pt x="117183" y="164519"/>
                </a:moveTo>
                <a:lnTo>
                  <a:pt x="95847" y="201095"/>
                </a:lnTo>
                <a:lnTo>
                  <a:pt x="114262" y="232663"/>
                </a:lnTo>
                <a:lnTo>
                  <a:pt x="117183" y="232663"/>
                </a:lnTo>
                <a:lnTo>
                  <a:pt x="117183" y="164519"/>
                </a:lnTo>
                <a:close/>
              </a:path>
              <a:path w="191770" h="285750">
                <a:moveTo>
                  <a:pt x="117183" y="0"/>
                </a:moveTo>
                <a:lnTo>
                  <a:pt x="74511" y="0"/>
                </a:lnTo>
                <a:lnTo>
                  <a:pt x="74511" y="164519"/>
                </a:lnTo>
                <a:lnTo>
                  <a:pt x="95847" y="201095"/>
                </a:lnTo>
                <a:lnTo>
                  <a:pt x="117183" y="164519"/>
                </a:lnTo>
                <a:lnTo>
                  <a:pt x="1171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066032" y="3496055"/>
            <a:ext cx="515112" cy="6096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227740" y="3525011"/>
            <a:ext cx="191770" cy="285750"/>
          </a:xfrm>
          <a:custGeom>
            <a:avLst/>
            <a:gdLst/>
            <a:ahLst/>
            <a:cxnLst/>
            <a:rect l="l" t="t" r="r" b="b"/>
            <a:pathLst>
              <a:path w="191770" h="285750">
                <a:moveTo>
                  <a:pt x="18387" y="94271"/>
                </a:moveTo>
                <a:lnTo>
                  <a:pt x="10376" y="97027"/>
                </a:lnTo>
                <a:lnTo>
                  <a:pt x="4060" y="102681"/>
                </a:lnTo>
                <a:lnTo>
                  <a:pt x="517" y="110061"/>
                </a:lnTo>
                <a:lnTo>
                  <a:pt x="0" y="118227"/>
                </a:lnTo>
                <a:lnTo>
                  <a:pt x="2756" y="126237"/>
                </a:lnTo>
                <a:lnTo>
                  <a:pt x="95847" y="285750"/>
                </a:lnTo>
                <a:lnTo>
                  <a:pt x="120528" y="243458"/>
                </a:lnTo>
                <a:lnTo>
                  <a:pt x="74511" y="243458"/>
                </a:lnTo>
                <a:lnTo>
                  <a:pt x="74511" y="164519"/>
                </a:lnTo>
                <a:lnTo>
                  <a:pt x="39586" y="104648"/>
                </a:lnTo>
                <a:lnTo>
                  <a:pt x="33932" y="98331"/>
                </a:lnTo>
                <a:lnTo>
                  <a:pt x="26552" y="94789"/>
                </a:lnTo>
                <a:lnTo>
                  <a:pt x="18387" y="94271"/>
                </a:lnTo>
                <a:close/>
              </a:path>
              <a:path w="191770" h="285750">
                <a:moveTo>
                  <a:pt x="74511" y="164519"/>
                </a:moveTo>
                <a:lnTo>
                  <a:pt x="74511" y="243458"/>
                </a:lnTo>
                <a:lnTo>
                  <a:pt x="117183" y="243458"/>
                </a:lnTo>
                <a:lnTo>
                  <a:pt x="117183" y="232663"/>
                </a:lnTo>
                <a:lnTo>
                  <a:pt x="77432" y="232663"/>
                </a:lnTo>
                <a:lnTo>
                  <a:pt x="95847" y="201095"/>
                </a:lnTo>
                <a:lnTo>
                  <a:pt x="74511" y="164519"/>
                </a:lnTo>
                <a:close/>
              </a:path>
              <a:path w="191770" h="285750">
                <a:moveTo>
                  <a:pt x="173253" y="94271"/>
                </a:moveTo>
                <a:lnTo>
                  <a:pt x="165094" y="94789"/>
                </a:lnTo>
                <a:lnTo>
                  <a:pt x="157743" y="98331"/>
                </a:lnTo>
                <a:lnTo>
                  <a:pt x="152108" y="104648"/>
                </a:lnTo>
                <a:lnTo>
                  <a:pt x="117183" y="164519"/>
                </a:lnTo>
                <a:lnTo>
                  <a:pt x="117183" y="243458"/>
                </a:lnTo>
                <a:lnTo>
                  <a:pt x="120528" y="243458"/>
                </a:lnTo>
                <a:lnTo>
                  <a:pt x="188938" y="126237"/>
                </a:lnTo>
                <a:lnTo>
                  <a:pt x="191694" y="118227"/>
                </a:lnTo>
                <a:lnTo>
                  <a:pt x="191176" y="110061"/>
                </a:lnTo>
                <a:lnTo>
                  <a:pt x="187634" y="102681"/>
                </a:lnTo>
                <a:lnTo>
                  <a:pt x="181318" y="97027"/>
                </a:lnTo>
                <a:lnTo>
                  <a:pt x="173253" y="94271"/>
                </a:lnTo>
                <a:close/>
              </a:path>
              <a:path w="191770" h="285750">
                <a:moveTo>
                  <a:pt x="95847" y="201095"/>
                </a:moveTo>
                <a:lnTo>
                  <a:pt x="77432" y="232663"/>
                </a:lnTo>
                <a:lnTo>
                  <a:pt x="114262" y="232663"/>
                </a:lnTo>
                <a:lnTo>
                  <a:pt x="95847" y="201095"/>
                </a:lnTo>
                <a:close/>
              </a:path>
              <a:path w="191770" h="285750">
                <a:moveTo>
                  <a:pt x="117183" y="164519"/>
                </a:moveTo>
                <a:lnTo>
                  <a:pt x="95847" y="201095"/>
                </a:lnTo>
                <a:lnTo>
                  <a:pt x="114262" y="232663"/>
                </a:lnTo>
                <a:lnTo>
                  <a:pt x="117183" y="232663"/>
                </a:lnTo>
                <a:lnTo>
                  <a:pt x="117183" y="164519"/>
                </a:lnTo>
                <a:close/>
              </a:path>
              <a:path w="191770" h="285750">
                <a:moveTo>
                  <a:pt x="117183" y="0"/>
                </a:moveTo>
                <a:lnTo>
                  <a:pt x="74511" y="0"/>
                </a:lnTo>
                <a:lnTo>
                  <a:pt x="74511" y="164519"/>
                </a:lnTo>
                <a:lnTo>
                  <a:pt x="95847" y="201095"/>
                </a:lnTo>
                <a:lnTo>
                  <a:pt x="117183" y="164519"/>
                </a:lnTo>
                <a:lnTo>
                  <a:pt x="1171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091940" y="4907279"/>
            <a:ext cx="515112" cy="6096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253648" y="4936235"/>
            <a:ext cx="191770" cy="285750"/>
          </a:xfrm>
          <a:custGeom>
            <a:avLst/>
            <a:gdLst/>
            <a:ahLst/>
            <a:cxnLst/>
            <a:rect l="l" t="t" r="r" b="b"/>
            <a:pathLst>
              <a:path w="191770" h="285750">
                <a:moveTo>
                  <a:pt x="18387" y="94271"/>
                </a:moveTo>
                <a:lnTo>
                  <a:pt x="10376" y="97027"/>
                </a:lnTo>
                <a:lnTo>
                  <a:pt x="4060" y="102681"/>
                </a:lnTo>
                <a:lnTo>
                  <a:pt x="517" y="110061"/>
                </a:lnTo>
                <a:lnTo>
                  <a:pt x="0" y="118227"/>
                </a:lnTo>
                <a:lnTo>
                  <a:pt x="2756" y="126237"/>
                </a:lnTo>
                <a:lnTo>
                  <a:pt x="95847" y="285750"/>
                </a:lnTo>
                <a:lnTo>
                  <a:pt x="120528" y="243458"/>
                </a:lnTo>
                <a:lnTo>
                  <a:pt x="74511" y="243458"/>
                </a:lnTo>
                <a:lnTo>
                  <a:pt x="74511" y="164519"/>
                </a:lnTo>
                <a:lnTo>
                  <a:pt x="39586" y="104647"/>
                </a:lnTo>
                <a:lnTo>
                  <a:pt x="33932" y="98331"/>
                </a:lnTo>
                <a:lnTo>
                  <a:pt x="26552" y="94789"/>
                </a:lnTo>
                <a:lnTo>
                  <a:pt x="18387" y="94271"/>
                </a:lnTo>
                <a:close/>
              </a:path>
              <a:path w="191770" h="285750">
                <a:moveTo>
                  <a:pt x="74511" y="164519"/>
                </a:moveTo>
                <a:lnTo>
                  <a:pt x="74511" y="243458"/>
                </a:lnTo>
                <a:lnTo>
                  <a:pt x="117183" y="243458"/>
                </a:lnTo>
                <a:lnTo>
                  <a:pt x="117183" y="232663"/>
                </a:lnTo>
                <a:lnTo>
                  <a:pt x="77432" y="232663"/>
                </a:lnTo>
                <a:lnTo>
                  <a:pt x="95847" y="201095"/>
                </a:lnTo>
                <a:lnTo>
                  <a:pt x="74511" y="164519"/>
                </a:lnTo>
                <a:close/>
              </a:path>
              <a:path w="191770" h="285750">
                <a:moveTo>
                  <a:pt x="173253" y="94271"/>
                </a:moveTo>
                <a:lnTo>
                  <a:pt x="165094" y="94789"/>
                </a:lnTo>
                <a:lnTo>
                  <a:pt x="157743" y="98331"/>
                </a:lnTo>
                <a:lnTo>
                  <a:pt x="152108" y="104647"/>
                </a:lnTo>
                <a:lnTo>
                  <a:pt x="117183" y="164519"/>
                </a:lnTo>
                <a:lnTo>
                  <a:pt x="117183" y="243458"/>
                </a:lnTo>
                <a:lnTo>
                  <a:pt x="120528" y="243458"/>
                </a:lnTo>
                <a:lnTo>
                  <a:pt x="188938" y="126237"/>
                </a:lnTo>
                <a:lnTo>
                  <a:pt x="191694" y="118227"/>
                </a:lnTo>
                <a:lnTo>
                  <a:pt x="191176" y="110061"/>
                </a:lnTo>
                <a:lnTo>
                  <a:pt x="187634" y="102681"/>
                </a:lnTo>
                <a:lnTo>
                  <a:pt x="181318" y="97027"/>
                </a:lnTo>
                <a:lnTo>
                  <a:pt x="173253" y="94271"/>
                </a:lnTo>
                <a:close/>
              </a:path>
              <a:path w="191770" h="285750">
                <a:moveTo>
                  <a:pt x="95847" y="201095"/>
                </a:moveTo>
                <a:lnTo>
                  <a:pt x="77432" y="232663"/>
                </a:lnTo>
                <a:lnTo>
                  <a:pt x="114262" y="232663"/>
                </a:lnTo>
                <a:lnTo>
                  <a:pt x="95847" y="201095"/>
                </a:lnTo>
                <a:close/>
              </a:path>
              <a:path w="191770" h="285750">
                <a:moveTo>
                  <a:pt x="117183" y="164519"/>
                </a:moveTo>
                <a:lnTo>
                  <a:pt x="95847" y="201095"/>
                </a:lnTo>
                <a:lnTo>
                  <a:pt x="114262" y="232663"/>
                </a:lnTo>
                <a:lnTo>
                  <a:pt x="117183" y="232663"/>
                </a:lnTo>
                <a:lnTo>
                  <a:pt x="117183" y="164519"/>
                </a:lnTo>
                <a:close/>
              </a:path>
              <a:path w="191770" h="285750">
                <a:moveTo>
                  <a:pt x="117183" y="0"/>
                </a:moveTo>
                <a:lnTo>
                  <a:pt x="74511" y="0"/>
                </a:lnTo>
                <a:lnTo>
                  <a:pt x="74511" y="164519"/>
                </a:lnTo>
                <a:lnTo>
                  <a:pt x="95847" y="201095"/>
                </a:lnTo>
                <a:lnTo>
                  <a:pt x="117183" y="164519"/>
                </a:lnTo>
                <a:lnTo>
                  <a:pt x="1171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11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45133"/>
            <a:ext cx="36137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5" dirty="0">
                <a:solidFill>
                  <a:srgbClr val="424455"/>
                </a:solidFill>
              </a:rPr>
              <a:t>WHAT </a:t>
            </a:r>
            <a:r>
              <a:rPr sz="4000" dirty="0">
                <a:solidFill>
                  <a:srgbClr val="424455"/>
                </a:solidFill>
              </a:rPr>
              <a:t>IS</a:t>
            </a:r>
            <a:r>
              <a:rPr sz="4000" spc="-50" dirty="0">
                <a:solidFill>
                  <a:srgbClr val="424455"/>
                </a:solidFill>
              </a:rPr>
              <a:t> </a:t>
            </a:r>
            <a:r>
              <a:rPr sz="4000" spc="-10" dirty="0">
                <a:solidFill>
                  <a:srgbClr val="424455"/>
                </a:solidFill>
              </a:rPr>
              <a:t>DEVICE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645668" y="2272411"/>
            <a:ext cx="7703184" cy="17485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8605" marR="5080" indent="-256540">
              <a:lnSpc>
                <a:spcPct val="100000"/>
              </a:lnSpc>
              <a:spcBef>
                <a:spcPts val="95"/>
              </a:spcBef>
              <a:buClr>
                <a:srgbClr val="9F4DA2"/>
              </a:buClr>
              <a:buChar char="•"/>
              <a:tabLst>
                <a:tab pos="269240" algn="l"/>
              </a:tabLst>
            </a:pPr>
            <a:endParaRPr lang="en-IN" sz="2800" spc="-5" dirty="0" smtClean="0">
              <a:latin typeface="Georgia"/>
              <a:cs typeface="Georgia"/>
            </a:endParaRPr>
          </a:p>
          <a:p>
            <a:pPr marL="268605" marR="5080" indent="-256540">
              <a:lnSpc>
                <a:spcPct val="100000"/>
              </a:lnSpc>
              <a:spcBef>
                <a:spcPts val="95"/>
              </a:spcBef>
              <a:buClr>
                <a:srgbClr val="9F4DA2"/>
              </a:buClr>
              <a:buChar char="•"/>
              <a:tabLst>
                <a:tab pos="269240" algn="l"/>
              </a:tabLst>
            </a:pPr>
            <a:r>
              <a:rPr sz="28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defined as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components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peripherals which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attached to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 to enter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data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get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desired</a:t>
            </a:r>
            <a:r>
              <a:rPr sz="28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63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45133"/>
            <a:ext cx="32340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solidFill>
                  <a:srgbClr val="424455"/>
                </a:solidFill>
                <a:latin typeface="Trebuchet MS"/>
                <a:cs typeface="Trebuchet MS"/>
              </a:rPr>
              <a:t>Input</a:t>
            </a:r>
            <a:r>
              <a:rPr sz="4000" b="1" spc="-70" dirty="0">
                <a:solidFill>
                  <a:srgbClr val="424455"/>
                </a:solidFill>
                <a:latin typeface="Trebuchet MS"/>
                <a:cs typeface="Trebuchet MS"/>
              </a:rPr>
              <a:t> </a:t>
            </a:r>
            <a:r>
              <a:rPr sz="4000" b="1" spc="5" dirty="0">
                <a:solidFill>
                  <a:srgbClr val="424455"/>
                </a:solidFill>
                <a:latin typeface="Trebuchet MS"/>
                <a:cs typeface="Trebuchet MS"/>
              </a:rPr>
              <a:t>Devices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668" y="2272411"/>
            <a:ext cx="7964170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8605" marR="5080" indent="-256540" algn="just">
              <a:lnSpc>
                <a:spcPct val="100000"/>
              </a:lnSpc>
              <a:spcBef>
                <a:spcPts val="95"/>
              </a:spcBef>
              <a:buClr>
                <a:srgbClr val="9F4DA2"/>
              </a:buClr>
              <a:buChar char="•"/>
              <a:tabLst>
                <a:tab pos="26924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devices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are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give data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 instructions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are called </a:t>
            </a:r>
            <a:r>
              <a:rPr sz="28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  Devices.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Various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input devices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the computer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depending upon the 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want to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enter in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sz="28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78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45133"/>
            <a:ext cx="22637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solidFill>
                  <a:srgbClr val="424455"/>
                </a:solidFill>
                <a:latin typeface="Trebuchet MS"/>
                <a:cs typeface="Trebuchet MS"/>
              </a:rPr>
              <a:t>Keyboard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668" y="2272411"/>
            <a:ext cx="7735570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8605" marR="5080" indent="-256540">
              <a:lnSpc>
                <a:spcPct val="100000"/>
              </a:lnSpc>
              <a:spcBef>
                <a:spcPts val="95"/>
              </a:spcBef>
              <a:buClr>
                <a:srgbClr val="9F4DA2"/>
              </a:buClr>
              <a:buChar char="•"/>
              <a:tabLst>
                <a:tab pos="269240" algn="l"/>
              </a:tabLst>
            </a:pPr>
            <a:r>
              <a:rPr sz="2800" spc="-5" dirty="0">
                <a:latin typeface="Georgia"/>
                <a:cs typeface="Georgia"/>
              </a:rPr>
              <a:t>It is </a:t>
            </a:r>
            <a:r>
              <a:rPr sz="2800" spc="-10" dirty="0">
                <a:latin typeface="Georgia"/>
                <a:cs typeface="Georgia"/>
              </a:rPr>
              <a:t>the </a:t>
            </a:r>
            <a:r>
              <a:rPr sz="2800" dirty="0">
                <a:latin typeface="Georgia"/>
                <a:cs typeface="Georgia"/>
              </a:rPr>
              <a:t>most </a:t>
            </a:r>
            <a:r>
              <a:rPr sz="2800" spc="-5" dirty="0">
                <a:latin typeface="Georgia"/>
                <a:cs typeface="Georgia"/>
              </a:rPr>
              <a:t>commonly used input </a:t>
            </a:r>
            <a:r>
              <a:rPr sz="2800" dirty="0">
                <a:latin typeface="Georgia"/>
                <a:cs typeface="Georgia"/>
              </a:rPr>
              <a:t>device. </a:t>
            </a:r>
            <a:r>
              <a:rPr sz="2800" spc="-5" dirty="0">
                <a:latin typeface="Georgia"/>
                <a:cs typeface="Georgia"/>
              </a:rPr>
              <a:t>It is  used to enter </a:t>
            </a:r>
            <a:r>
              <a:rPr sz="2800" spc="-10" dirty="0">
                <a:latin typeface="Georgia"/>
                <a:cs typeface="Georgia"/>
              </a:rPr>
              <a:t>data </a:t>
            </a:r>
            <a:r>
              <a:rPr sz="2800" spc="-5" dirty="0">
                <a:latin typeface="Georgia"/>
                <a:cs typeface="Georgia"/>
              </a:rPr>
              <a:t>and instructions directly into  </a:t>
            </a:r>
            <a:r>
              <a:rPr sz="2800" spc="-10" dirty="0">
                <a:latin typeface="Georgia"/>
                <a:cs typeface="Georgia"/>
              </a:rPr>
              <a:t>the </a:t>
            </a:r>
            <a:r>
              <a:rPr sz="2800" spc="-5" dirty="0">
                <a:latin typeface="Georgia"/>
                <a:cs typeface="Georgia"/>
              </a:rPr>
              <a:t>computer. There are 104 </a:t>
            </a:r>
            <a:r>
              <a:rPr sz="2800" spc="-10" dirty="0">
                <a:latin typeface="Georgia"/>
                <a:cs typeface="Georgia"/>
              </a:rPr>
              <a:t>buttons </a:t>
            </a:r>
            <a:r>
              <a:rPr sz="2800" spc="-5" dirty="0">
                <a:latin typeface="Georgia"/>
                <a:cs typeface="Georgia"/>
              </a:rPr>
              <a:t>on </a:t>
            </a:r>
            <a:r>
              <a:rPr sz="2800" spc="-10" dirty="0">
                <a:latin typeface="Georgia"/>
                <a:cs typeface="Georgia"/>
              </a:rPr>
              <a:t>the  </a:t>
            </a:r>
            <a:r>
              <a:rPr sz="2800" spc="-5" dirty="0">
                <a:latin typeface="Georgia"/>
                <a:cs typeface="Georgia"/>
              </a:rPr>
              <a:t>keyboard which </a:t>
            </a:r>
            <a:r>
              <a:rPr sz="2800" spc="-10" dirty="0">
                <a:latin typeface="Georgia"/>
                <a:cs typeface="Georgia"/>
              </a:rPr>
              <a:t>are </a:t>
            </a:r>
            <a:r>
              <a:rPr sz="2800" spc="-5" dirty="0">
                <a:latin typeface="Georgia"/>
                <a:cs typeface="Georgia"/>
              </a:rPr>
              <a:t>called</a:t>
            </a:r>
            <a:r>
              <a:rPr sz="2800" spc="40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keys.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971800" y="4419600"/>
            <a:ext cx="3476244" cy="19568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6790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45133"/>
            <a:ext cx="220726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 err="1" smtClean="0">
                <a:solidFill>
                  <a:srgbClr val="424455"/>
                </a:solidFill>
              </a:rPr>
              <a:t>Mou</a:t>
            </a:r>
            <a:r>
              <a:rPr lang="en-IN" sz="4000" spc="-10" dirty="0" smtClean="0">
                <a:solidFill>
                  <a:srgbClr val="424455"/>
                </a:solidFill>
              </a:rPr>
              <a:t>s</a:t>
            </a:r>
            <a:r>
              <a:rPr sz="4000" spc="-10" dirty="0" smtClean="0">
                <a:solidFill>
                  <a:srgbClr val="424455"/>
                </a:solidFill>
              </a:rPr>
              <a:t>e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645668" y="2272411"/>
            <a:ext cx="7964170" cy="3012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8605" marR="5080" indent="-256540" algn="just">
              <a:lnSpc>
                <a:spcPct val="100000"/>
              </a:lnSpc>
              <a:spcBef>
                <a:spcPts val="95"/>
              </a:spcBef>
              <a:buClr>
                <a:srgbClr val="9F4DA2"/>
              </a:buClr>
              <a:buChar char="•"/>
              <a:tabLst>
                <a:tab pos="269240" algn="l"/>
              </a:tabLst>
            </a:pPr>
            <a:r>
              <a:rPr sz="2800" spc="-5" dirty="0">
                <a:latin typeface="Georgia"/>
                <a:cs typeface="Georgia"/>
              </a:rPr>
              <a:t>Mouse </a:t>
            </a:r>
            <a:r>
              <a:rPr sz="2800" dirty="0">
                <a:latin typeface="Georgia"/>
                <a:cs typeface="Georgia"/>
              </a:rPr>
              <a:t>is </a:t>
            </a:r>
            <a:r>
              <a:rPr sz="2800" spc="-5" dirty="0">
                <a:latin typeface="Georgia"/>
                <a:cs typeface="Georgia"/>
              </a:rPr>
              <a:t>another input device which </a:t>
            </a:r>
            <a:r>
              <a:rPr sz="2800" spc="-10" dirty="0">
                <a:latin typeface="Georgia"/>
                <a:cs typeface="Georgia"/>
              </a:rPr>
              <a:t>is  </a:t>
            </a:r>
            <a:r>
              <a:rPr sz="2800" spc="-5" dirty="0">
                <a:latin typeface="Georgia"/>
                <a:cs typeface="Georgia"/>
              </a:rPr>
              <a:t>commonly found connected </a:t>
            </a:r>
            <a:r>
              <a:rPr sz="2800" spc="-10" dirty="0">
                <a:latin typeface="Georgia"/>
                <a:cs typeface="Georgia"/>
              </a:rPr>
              <a:t>with the </a:t>
            </a:r>
            <a:r>
              <a:rPr sz="2800" spc="-5" dirty="0">
                <a:latin typeface="Georgia"/>
                <a:cs typeface="Georgia"/>
              </a:rPr>
              <a:t>computers.  It is basically a pointing device which works on  </a:t>
            </a:r>
            <a:r>
              <a:rPr sz="2800" spc="-10" dirty="0">
                <a:latin typeface="Georgia"/>
                <a:cs typeface="Georgia"/>
              </a:rPr>
              <a:t>the principle </a:t>
            </a:r>
            <a:r>
              <a:rPr sz="2800" spc="-5" dirty="0">
                <a:latin typeface="Georgia"/>
                <a:cs typeface="Georgia"/>
              </a:rPr>
              <a:t>of Point and Click. When </a:t>
            </a:r>
            <a:r>
              <a:rPr sz="2800" spc="-10" dirty="0">
                <a:latin typeface="Georgia"/>
                <a:cs typeface="Georgia"/>
              </a:rPr>
              <a:t>the  </a:t>
            </a:r>
            <a:r>
              <a:rPr sz="2800" spc="-5" dirty="0">
                <a:latin typeface="Georgia"/>
                <a:cs typeface="Georgia"/>
              </a:rPr>
              <a:t>mouse is moved on </a:t>
            </a:r>
            <a:r>
              <a:rPr sz="2800" spc="-10" dirty="0">
                <a:latin typeface="Georgia"/>
                <a:cs typeface="Georgia"/>
              </a:rPr>
              <a:t>the </a:t>
            </a:r>
            <a:r>
              <a:rPr sz="2800" spc="-5" dirty="0">
                <a:latin typeface="Georgia"/>
                <a:cs typeface="Georgia"/>
              </a:rPr>
              <a:t>mouse pad, a </a:t>
            </a:r>
            <a:r>
              <a:rPr sz="2800" dirty="0">
                <a:latin typeface="Georgia"/>
                <a:cs typeface="Georgia"/>
              </a:rPr>
              <a:t>light </a:t>
            </a:r>
            <a:r>
              <a:rPr sz="2800" spc="-10" dirty="0">
                <a:latin typeface="Georgia"/>
                <a:cs typeface="Georgia"/>
              </a:rPr>
              <a:t>beam  </a:t>
            </a:r>
            <a:r>
              <a:rPr sz="2800" spc="-5" dirty="0">
                <a:latin typeface="Georgia"/>
                <a:cs typeface="Georgia"/>
              </a:rPr>
              <a:t>underneath reflect </a:t>
            </a:r>
            <a:r>
              <a:rPr sz="2800" spc="-10" dirty="0">
                <a:latin typeface="Georgia"/>
                <a:cs typeface="Georgia"/>
              </a:rPr>
              <a:t>to give </a:t>
            </a:r>
            <a:r>
              <a:rPr sz="2800" spc="-5" dirty="0">
                <a:latin typeface="Georgia"/>
                <a:cs typeface="Georgia"/>
              </a:rPr>
              <a:t>motion </a:t>
            </a:r>
            <a:r>
              <a:rPr sz="2800" dirty="0">
                <a:latin typeface="Georgia"/>
                <a:cs typeface="Georgia"/>
              </a:rPr>
              <a:t>to </a:t>
            </a:r>
            <a:r>
              <a:rPr sz="2800" spc="-5" dirty="0">
                <a:latin typeface="Georgia"/>
                <a:cs typeface="Georgia"/>
              </a:rPr>
              <a:t>the pointer  </a:t>
            </a:r>
            <a:r>
              <a:rPr sz="2800" dirty="0">
                <a:latin typeface="Georgia"/>
                <a:cs typeface="Georgia"/>
              </a:rPr>
              <a:t>on </a:t>
            </a:r>
            <a:r>
              <a:rPr sz="2800" spc="-5" dirty="0">
                <a:latin typeface="Georgia"/>
                <a:cs typeface="Georgia"/>
              </a:rPr>
              <a:t>the</a:t>
            </a:r>
            <a:r>
              <a:rPr sz="2800" spc="-25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screen.</a:t>
            </a:r>
            <a:endParaRPr sz="2800" dirty="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248400" y="5048078"/>
            <a:ext cx="1532327" cy="10726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9193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12037"/>
            <a:ext cx="55206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solidFill>
                  <a:srgbClr val="424455"/>
                </a:solidFill>
                <a:latin typeface="Trebuchet MS"/>
                <a:cs typeface="Trebuchet MS"/>
              </a:rPr>
              <a:t>Joystick </a:t>
            </a:r>
            <a:r>
              <a:rPr sz="4000" b="1" spc="-5" dirty="0">
                <a:solidFill>
                  <a:srgbClr val="424455"/>
                </a:solidFill>
                <a:latin typeface="Trebuchet MS"/>
                <a:cs typeface="Trebuchet MS"/>
              </a:rPr>
              <a:t>and</a:t>
            </a:r>
            <a:r>
              <a:rPr sz="4000" b="1" spc="15" dirty="0">
                <a:solidFill>
                  <a:srgbClr val="424455"/>
                </a:solidFill>
                <a:latin typeface="Trebuchet MS"/>
                <a:cs typeface="Trebuchet MS"/>
              </a:rPr>
              <a:t> </a:t>
            </a:r>
            <a:r>
              <a:rPr sz="4000" b="1" spc="-10" dirty="0">
                <a:solidFill>
                  <a:srgbClr val="424455"/>
                </a:solidFill>
                <a:latin typeface="Trebuchet MS"/>
                <a:cs typeface="Trebuchet MS"/>
              </a:rPr>
              <a:t>Game-pad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4832" y="1731010"/>
            <a:ext cx="7718425" cy="337185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2860" marR="5080" algn="just">
              <a:lnSpc>
                <a:spcPct val="80000"/>
              </a:lnSpc>
              <a:spcBef>
                <a:spcPts val="585"/>
              </a:spcBef>
            </a:pPr>
            <a:r>
              <a:rPr sz="2000" dirty="0">
                <a:latin typeface="Georgia"/>
                <a:cs typeface="Georgia"/>
              </a:rPr>
              <a:t>Joystick and </a:t>
            </a:r>
            <a:r>
              <a:rPr sz="2000" spc="-5" dirty="0">
                <a:latin typeface="Georgia"/>
                <a:cs typeface="Georgia"/>
              </a:rPr>
              <a:t>game-pad </a:t>
            </a:r>
            <a:r>
              <a:rPr sz="2000" dirty="0">
                <a:latin typeface="Georgia"/>
                <a:cs typeface="Georgia"/>
              </a:rPr>
              <a:t>are also </a:t>
            </a:r>
            <a:r>
              <a:rPr sz="2000" spc="-5" dirty="0">
                <a:latin typeface="Georgia"/>
                <a:cs typeface="Georgia"/>
              </a:rPr>
              <a:t>input devices which are </a:t>
            </a:r>
            <a:r>
              <a:rPr sz="2000" dirty="0">
                <a:latin typeface="Georgia"/>
                <a:cs typeface="Georgia"/>
              </a:rPr>
              <a:t>also input  </a:t>
            </a:r>
            <a:r>
              <a:rPr sz="2000" spc="-5" dirty="0">
                <a:latin typeface="Georgia"/>
                <a:cs typeface="Georgia"/>
              </a:rPr>
              <a:t>devices </a:t>
            </a:r>
            <a:r>
              <a:rPr sz="2000" dirty="0">
                <a:latin typeface="Georgia"/>
                <a:cs typeface="Georgia"/>
              </a:rPr>
              <a:t>which are </a:t>
            </a:r>
            <a:r>
              <a:rPr sz="2000" spc="-5" dirty="0">
                <a:latin typeface="Georgia"/>
                <a:cs typeface="Georgia"/>
              </a:rPr>
              <a:t>used </a:t>
            </a:r>
            <a:r>
              <a:rPr sz="2000" dirty="0">
                <a:latin typeface="Georgia"/>
                <a:cs typeface="Georgia"/>
              </a:rPr>
              <a:t>to </a:t>
            </a:r>
            <a:r>
              <a:rPr sz="2000" spc="-5" dirty="0">
                <a:latin typeface="Georgia"/>
                <a:cs typeface="Georgia"/>
              </a:rPr>
              <a:t>control the movement </a:t>
            </a:r>
            <a:r>
              <a:rPr sz="2000" dirty="0">
                <a:latin typeface="Georgia"/>
                <a:cs typeface="Georgia"/>
              </a:rPr>
              <a:t>of object on </a:t>
            </a:r>
            <a:r>
              <a:rPr sz="2000" spc="-5" dirty="0">
                <a:latin typeface="Georgia"/>
                <a:cs typeface="Georgia"/>
              </a:rPr>
              <a:t>the  screen. Just like mouse, </a:t>
            </a:r>
            <a:r>
              <a:rPr sz="2000" spc="-10" dirty="0">
                <a:latin typeface="Georgia"/>
                <a:cs typeface="Georgia"/>
              </a:rPr>
              <a:t>these </a:t>
            </a:r>
            <a:r>
              <a:rPr sz="2000" spc="-5" dirty="0">
                <a:latin typeface="Georgia"/>
                <a:cs typeface="Georgia"/>
              </a:rPr>
              <a:t>are </a:t>
            </a:r>
            <a:r>
              <a:rPr sz="2000" dirty="0">
                <a:latin typeface="Georgia"/>
                <a:cs typeface="Georgia"/>
              </a:rPr>
              <a:t>also pointing </a:t>
            </a:r>
            <a:r>
              <a:rPr sz="2000" spc="-5" dirty="0">
                <a:latin typeface="Georgia"/>
                <a:cs typeface="Georgia"/>
              </a:rPr>
              <a:t>devices. Mostly </a:t>
            </a:r>
            <a:r>
              <a:rPr sz="2000" spc="-10" dirty="0">
                <a:latin typeface="Georgia"/>
                <a:cs typeface="Georgia"/>
              </a:rPr>
              <a:t>they  </a:t>
            </a:r>
            <a:r>
              <a:rPr sz="2000" spc="-5" dirty="0">
                <a:latin typeface="Georgia"/>
                <a:cs typeface="Georgia"/>
              </a:rPr>
              <a:t>are used for playing games on the</a:t>
            </a:r>
            <a:r>
              <a:rPr sz="2000" spc="1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computer.</a:t>
            </a:r>
            <a:endParaRPr sz="20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00">
              <a:latin typeface="Times New Roman"/>
              <a:cs typeface="Times New Roman"/>
            </a:endParaRPr>
          </a:p>
          <a:p>
            <a:pPr marL="22860" marR="5080" algn="just">
              <a:lnSpc>
                <a:spcPct val="80000"/>
              </a:lnSpc>
              <a:spcBef>
                <a:spcPts val="5"/>
              </a:spcBef>
            </a:pPr>
            <a:r>
              <a:rPr sz="2000" dirty="0">
                <a:latin typeface="Georgia"/>
                <a:cs typeface="Georgia"/>
              </a:rPr>
              <a:t>The joystick </a:t>
            </a:r>
            <a:r>
              <a:rPr sz="2000" spc="-5" dirty="0">
                <a:latin typeface="Georgia"/>
                <a:cs typeface="Georgia"/>
              </a:rPr>
              <a:t>has </a:t>
            </a:r>
            <a:r>
              <a:rPr sz="2000" dirty="0">
                <a:latin typeface="Georgia"/>
                <a:cs typeface="Georgia"/>
              </a:rPr>
              <a:t>a vertical </a:t>
            </a:r>
            <a:r>
              <a:rPr sz="2000" spc="-5" dirty="0">
                <a:latin typeface="Georgia"/>
                <a:cs typeface="Georgia"/>
              </a:rPr>
              <a:t>stick with </a:t>
            </a:r>
            <a:r>
              <a:rPr sz="2000" dirty="0">
                <a:latin typeface="Georgia"/>
                <a:cs typeface="Georgia"/>
              </a:rPr>
              <a:t>a track </a:t>
            </a:r>
            <a:r>
              <a:rPr sz="2000" spc="-5" dirty="0">
                <a:latin typeface="Georgia"/>
                <a:cs typeface="Georgia"/>
              </a:rPr>
              <a:t>ball at </a:t>
            </a:r>
            <a:r>
              <a:rPr sz="2000" dirty="0">
                <a:latin typeface="Georgia"/>
                <a:cs typeface="Georgia"/>
              </a:rPr>
              <a:t>its </a:t>
            </a:r>
            <a:r>
              <a:rPr sz="2000" spc="-5" dirty="0">
                <a:latin typeface="Georgia"/>
                <a:cs typeface="Georgia"/>
              </a:rPr>
              <a:t>bottom. </a:t>
            </a:r>
            <a:r>
              <a:rPr sz="2000" dirty="0">
                <a:latin typeface="Georgia"/>
                <a:cs typeface="Georgia"/>
              </a:rPr>
              <a:t>While  </a:t>
            </a:r>
            <a:r>
              <a:rPr sz="2000" spc="-5" dirty="0">
                <a:latin typeface="Georgia"/>
                <a:cs typeface="Georgia"/>
              </a:rPr>
              <a:t>playing the games on the computer, the user </a:t>
            </a:r>
            <a:r>
              <a:rPr sz="2000" dirty="0">
                <a:latin typeface="Georgia"/>
                <a:cs typeface="Georgia"/>
              </a:rPr>
              <a:t>needs to </a:t>
            </a:r>
            <a:r>
              <a:rPr sz="2000" spc="-10" dirty="0">
                <a:latin typeface="Georgia"/>
                <a:cs typeface="Georgia"/>
              </a:rPr>
              <a:t>move</a:t>
            </a:r>
            <a:r>
              <a:rPr sz="2000" spc="229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the  </a:t>
            </a:r>
            <a:r>
              <a:rPr sz="2000" dirty="0">
                <a:latin typeface="Georgia"/>
                <a:cs typeface="Georgia"/>
              </a:rPr>
              <a:t>objects </a:t>
            </a:r>
            <a:r>
              <a:rPr sz="2000" spc="-5" dirty="0">
                <a:latin typeface="Georgia"/>
                <a:cs typeface="Georgia"/>
              </a:rPr>
              <a:t>quickly </a:t>
            </a:r>
            <a:r>
              <a:rPr sz="2000" dirty="0">
                <a:latin typeface="Georgia"/>
                <a:cs typeface="Georgia"/>
              </a:rPr>
              <a:t>on </a:t>
            </a:r>
            <a:r>
              <a:rPr sz="2000" spc="-5" dirty="0">
                <a:latin typeface="Georgia"/>
                <a:cs typeface="Georgia"/>
              </a:rPr>
              <a:t>the screen. </a:t>
            </a:r>
            <a:r>
              <a:rPr sz="2000" dirty="0">
                <a:latin typeface="Georgia"/>
                <a:cs typeface="Georgia"/>
              </a:rPr>
              <a:t>With </a:t>
            </a:r>
            <a:r>
              <a:rPr sz="2000" spc="-5" dirty="0">
                <a:latin typeface="Georgia"/>
                <a:cs typeface="Georgia"/>
              </a:rPr>
              <a:t>the movement </a:t>
            </a:r>
            <a:r>
              <a:rPr sz="2000" dirty="0">
                <a:latin typeface="Georgia"/>
                <a:cs typeface="Georgia"/>
              </a:rPr>
              <a:t>of </a:t>
            </a:r>
            <a:r>
              <a:rPr sz="2000" spc="-5" dirty="0">
                <a:latin typeface="Georgia"/>
                <a:cs typeface="Georgia"/>
              </a:rPr>
              <a:t>this </a:t>
            </a:r>
            <a:r>
              <a:rPr sz="2000" dirty="0">
                <a:latin typeface="Georgia"/>
                <a:cs typeface="Georgia"/>
              </a:rPr>
              <a:t>vertical  </a:t>
            </a:r>
            <a:r>
              <a:rPr sz="2000" spc="-5" dirty="0">
                <a:latin typeface="Georgia"/>
                <a:cs typeface="Georgia"/>
              </a:rPr>
              <a:t>stick the objects can </a:t>
            </a:r>
            <a:r>
              <a:rPr sz="2000" dirty="0">
                <a:latin typeface="Georgia"/>
                <a:cs typeface="Georgia"/>
              </a:rPr>
              <a:t>be moved in all </a:t>
            </a:r>
            <a:r>
              <a:rPr sz="2000" spc="-5" dirty="0">
                <a:latin typeface="Georgia"/>
                <a:cs typeface="Georgia"/>
              </a:rPr>
              <a:t>the directions</a:t>
            </a:r>
            <a:r>
              <a:rPr sz="2000" spc="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easily.</a:t>
            </a:r>
            <a:endParaRPr sz="20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50">
              <a:latin typeface="Times New Roman"/>
              <a:cs typeface="Times New Roman"/>
            </a:endParaRPr>
          </a:p>
          <a:p>
            <a:pPr marL="22860" marR="5080" indent="-10795" algn="just">
              <a:lnSpc>
                <a:spcPct val="80000"/>
              </a:lnSpc>
            </a:pPr>
            <a:r>
              <a:rPr sz="2000" dirty="0">
                <a:latin typeface="Georgia"/>
                <a:cs typeface="Georgia"/>
              </a:rPr>
              <a:t>A </a:t>
            </a:r>
            <a:r>
              <a:rPr sz="2000" spc="-5" dirty="0">
                <a:latin typeface="Georgia"/>
                <a:cs typeface="Georgia"/>
              </a:rPr>
              <a:t>game-pad </a:t>
            </a:r>
            <a:r>
              <a:rPr sz="2000" dirty="0">
                <a:latin typeface="Georgia"/>
                <a:cs typeface="Georgia"/>
              </a:rPr>
              <a:t>is a </a:t>
            </a:r>
            <a:r>
              <a:rPr sz="2000" spc="-5" dirty="0">
                <a:latin typeface="Georgia"/>
                <a:cs typeface="Georgia"/>
              </a:rPr>
              <a:t>type of game controller held </a:t>
            </a:r>
            <a:r>
              <a:rPr sz="2000" dirty="0">
                <a:latin typeface="Georgia"/>
                <a:cs typeface="Georgia"/>
              </a:rPr>
              <a:t>in </a:t>
            </a:r>
            <a:r>
              <a:rPr sz="2000" spc="-5" dirty="0">
                <a:latin typeface="Georgia"/>
                <a:cs typeface="Georgia"/>
              </a:rPr>
              <a:t>two hands, where   the fingers </a:t>
            </a:r>
            <a:r>
              <a:rPr sz="2000" dirty="0">
                <a:latin typeface="Georgia"/>
                <a:cs typeface="Georgia"/>
              </a:rPr>
              <a:t>(especially </a:t>
            </a:r>
            <a:r>
              <a:rPr sz="2000" spc="-5" dirty="0">
                <a:latin typeface="Georgia"/>
                <a:cs typeface="Georgia"/>
              </a:rPr>
              <a:t>thumbs)are used </a:t>
            </a:r>
            <a:r>
              <a:rPr sz="2000" dirty="0">
                <a:latin typeface="Georgia"/>
                <a:cs typeface="Georgia"/>
              </a:rPr>
              <a:t>to </a:t>
            </a:r>
            <a:r>
              <a:rPr sz="2000" spc="-10" dirty="0">
                <a:latin typeface="Georgia"/>
                <a:cs typeface="Georgia"/>
              </a:rPr>
              <a:t>provide </a:t>
            </a:r>
            <a:r>
              <a:rPr sz="2000" dirty="0">
                <a:latin typeface="Georgia"/>
                <a:cs typeface="Georgia"/>
              </a:rPr>
              <a:t>input by </a:t>
            </a:r>
            <a:r>
              <a:rPr sz="2000" spc="-5" dirty="0">
                <a:latin typeface="Georgia"/>
                <a:cs typeface="Georgia"/>
              </a:rPr>
              <a:t>pressing  </a:t>
            </a:r>
            <a:r>
              <a:rPr sz="2000" dirty="0">
                <a:latin typeface="Georgia"/>
                <a:cs typeface="Georgia"/>
              </a:rPr>
              <a:t>buttons </a:t>
            </a:r>
            <a:r>
              <a:rPr sz="2000" spc="-5" dirty="0">
                <a:latin typeface="Georgia"/>
                <a:cs typeface="Georgia"/>
              </a:rPr>
              <a:t>on </a:t>
            </a:r>
            <a:r>
              <a:rPr sz="2000" dirty="0">
                <a:latin typeface="Georgia"/>
                <a:cs typeface="Georgia"/>
              </a:rPr>
              <a:t>it. </a:t>
            </a:r>
            <a:r>
              <a:rPr sz="2000" spc="-5" dirty="0">
                <a:latin typeface="Georgia"/>
                <a:cs typeface="Georgia"/>
              </a:rPr>
              <a:t>It </a:t>
            </a:r>
            <a:r>
              <a:rPr sz="2000" dirty="0">
                <a:latin typeface="Georgia"/>
                <a:cs typeface="Georgia"/>
              </a:rPr>
              <a:t>is also known </a:t>
            </a:r>
            <a:r>
              <a:rPr sz="2000" spc="-5" dirty="0">
                <a:latin typeface="Georgia"/>
                <a:cs typeface="Georgia"/>
              </a:rPr>
              <a:t>as Control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Pad.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750297" y="4953000"/>
            <a:ext cx="2752253" cy="15361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889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45133"/>
            <a:ext cx="22326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solidFill>
                  <a:srgbClr val="424455"/>
                </a:solidFill>
                <a:latin typeface="Trebuchet MS"/>
                <a:cs typeface="Trebuchet MS"/>
              </a:rPr>
              <a:t>Light</a:t>
            </a:r>
            <a:r>
              <a:rPr sz="4000" b="1" spc="-70" dirty="0">
                <a:solidFill>
                  <a:srgbClr val="424455"/>
                </a:solidFill>
                <a:latin typeface="Trebuchet MS"/>
                <a:cs typeface="Trebuchet MS"/>
              </a:rPr>
              <a:t> Pen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2699130"/>
            <a:ext cx="7656195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Georgia"/>
                <a:cs typeface="Georgia"/>
              </a:rPr>
              <a:t>Light pen is another </a:t>
            </a:r>
            <a:r>
              <a:rPr sz="2800" spc="-10" dirty="0">
                <a:latin typeface="Georgia"/>
                <a:cs typeface="Georgia"/>
              </a:rPr>
              <a:t>pointing type </a:t>
            </a:r>
            <a:r>
              <a:rPr sz="2800" spc="-5" dirty="0">
                <a:latin typeface="Georgia"/>
                <a:cs typeface="Georgia"/>
              </a:rPr>
              <a:t>input </a:t>
            </a:r>
            <a:r>
              <a:rPr sz="2800" dirty="0">
                <a:latin typeface="Georgia"/>
                <a:cs typeface="Georgia"/>
              </a:rPr>
              <a:t>device.  </a:t>
            </a:r>
            <a:r>
              <a:rPr sz="2800" spc="-5" dirty="0">
                <a:latin typeface="Georgia"/>
                <a:cs typeface="Georgia"/>
              </a:rPr>
              <a:t>It is a pen shaped device which </a:t>
            </a:r>
            <a:r>
              <a:rPr sz="2800" spc="-10" dirty="0">
                <a:latin typeface="Georgia"/>
                <a:cs typeface="Georgia"/>
              </a:rPr>
              <a:t>can </a:t>
            </a:r>
            <a:r>
              <a:rPr sz="2800" spc="-5" dirty="0">
                <a:latin typeface="Georgia"/>
                <a:cs typeface="Georgia"/>
              </a:rPr>
              <a:t>be used </a:t>
            </a:r>
            <a:r>
              <a:rPr sz="2800" spc="-10" dirty="0">
                <a:latin typeface="Georgia"/>
                <a:cs typeface="Georgia"/>
              </a:rPr>
              <a:t>by  </a:t>
            </a:r>
            <a:r>
              <a:rPr sz="2800" spc="-5" dirty="0">
                <a:latin typeface="Georgia"/>
                <a:cs typeface="Georgia"/>
              </a:rPr>
              <a:t>directly pointing </a:t>
            </a:r>
            <a:r>
              <a:rPr sz="2800" spc="-10" dirty="0">
                <a:latin typeface="Georgia"/>
                <a:cs typeface="Georgia"/>
              </a:rPr>
              <a:t>the </a:t>
            </a:r>
            <a:r>
              <a:rPr sz="2800" spc="-5" dirty="0">
                <a:latin typeface="Georgia"/>
                <a:cs typeface="Georgia"/>
              </a:rPr>
              <a:t>objects </a:t>
            </a:r>
            <a:r>
              <a:rPr sz="2800" dirty="0">
                <a:latin typeface="Georgia"/>
                <a:cs typeface="Georgia"/>
              </a:rPr>
              <a:t>on </a:t>
            </a:r>
            <a:r>
              <a:rPr sz="2800" spc="-10" dirty="0">
                <a:latin typeface="Georgia"/>
                <a:cs typeface="Georgia"/>
              </a:rPr>
              <a:t>the </a:t>
            </a:r>
            <a:r>
              <a:rPr sz="2800" spc="-5" dirty="0">
                <a:latin typeface="Georgia"/>
                <a:cs typeface="Georgia"/>
              </a:rPr>
              <a:t>screen. </a:t>
            </a:r>
            <a:r>
              <a:rPr sz="2800" dirty="0">
                <a:latin typeface="Georgia"/>
                <a:cs typeface="Georgia"/>
              </a:rPr>
              <a:t>It </a:t>
            </a:r>
            <a:r>
              <a:rPr sz="2800" spc="-10" dirty="0">
                <a:latin typeface="Georgia"/>
                <a:cs typeface="Georgia"/>
              </a:rPr>
              <a:t>can  </a:t>
            </a:r>
            <a:r>
              <a:rPr sz="2800" spc="-5" dirty="0">
                <a:latin typeface="Georgia"/>
                <a:cs typeface="Georgia"/>
              </a:rPr>
              <a:t>also be used for making drawings directly on </a:t>
            </a:r>
            <a:r>
              <a:rPr sz="2800" spc="-10" dirty="0">
                <a:latin typeface="Georgia"/>
                <a:cs typeface="Georgia"/>
              </a:rPr>
              <a:t>the  </a:t>
            </a:r>
            <a:r>
              <a:rPr sz="2800" spc="-5" dirty="0">
                <a:latin typeface="Georgia"/>
                <a:cs typeface="Georgia"/>
              </a:rPr>
              <a:t>monitor</a:t>
            </a:r>
            <a:r>
              <a:rPr sz="2800" spc="5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screen.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38600" y="4572000"/>
            <a:ext cx="2220468" cy="2095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28705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45133"/>
            <a:ext cx="19208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solidFill>
                  <a:srgbClr val="424455"/>
                </a:solidFill>
                <a:latin typeface="Trebuchet MS"/>
                <a:cs typeface="Trebuchet MS"/>
              </a:rPr>
              <a:t>Sc</a:t>
            </a:r>
            <a:r>
              <a:rPr sz="4000" b="1" spc="-25" dirty="0">
                <a:solidFill>
                  <a:srgbClr val="424455"/>
                </a:solidFill>
                <a:latin typeface="Trebuchet MS"/>
                <a:cs typeface="Trebuchet MS"/>
              </a:rPr>
              <a:t>a</a:t>
            </a:r>
            <a:r>
              <a:rPr sz="4000" b="1" spc="-10" dirty="0">
                <a:solidFill>
                  <a:srgbClr val="424455"/>
                </a:solidFill>
                <a:latin typeface="Trebuchet MS"/>
                <a:cs typeface="Trebuchet MS"/>
              </a:rPr>
              <a:t>nner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38784" rIns="0" bIns="0" rtlCol="0">
            <a:spAutoFit/>
          </a:bodyPr>
          <a:lstStyle/>
          <a:p>
            <a:pPr marL="311785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We </a:t>
            </a:r>
            <a:r>
              <a:rPr spc="-10" dirty="0"/>
              <a:t>can </a:t>
            </a:r>
            <a:r>
              <a:rPr spc="-5" dirty="0"/>
              <a:t>store pictures, photographs, diagrams  into </a:t>
            </a:r>
            <a:r>
              <a:rPr spc="-10" dirty="0"/>
              <a:t>the </a:t>
            </a:r>
            <a:r>
              <a:rPr spc="-5" dirty="0"/>
              <a:t>computer </a:t>
            </a:r>
            <a:r>
              <a:rPr spc="-10" dirty="0"/>
              <a:t>with the </a:t>
            </a:r>
            <a:r>
              <a:rPr spc="-5" dirty="0"/>
              <a:t>help of scanner. The  scanner reads </a:t>
            </a:r>
            <a:r>
              <a:rPr spc="-10" dirty="0"/>
              <a:t>the image </a:t>
            </a:r>
            <a:r>
              <a:rPr spc="-5" dirty="0"/>
              <a:t>and saves it in </a:t>
            </a:r>
            <a:r>
              <a:rPr spc="-10" dirty="0"/>
              <a:t>the  </a:t>
            </a:r>
            <a:r>
              <a:rPr spc="-5" dirty="0"/>
              <a:t>computer as a</a:t>
            </a:r>
            <a:r>
              <a:rPr spc="30" dirty="0"/>
              <a:t> </a:t>
            </a:r>
            <a:r>
              <a:rPr dirty="0"/>
              <a:t>file.</a:t>
            </a:r>
          </a:p>
        </p:txBody>
      </p:sp>
      <p:sp>
        <p:nvSpPr>
          <p:cNvPr id="4" name="object 4"/>
          <p:cNvSpPr/>
          <p:nvPr/>
        </p:nvSpPr>
        <p:spPr>
          <a:xfrm>
            <a:off x="4419600" y="4716882"/>
            <a:ext cx="2514600" cy="13107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627853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45133"/>
            <a:ext cx="29768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5" dirty="0">
                <a:solidFill>
                  <a:srgbClr val="424455"/>
                </a:solidFill>
              </a:rPr>
              <a:t>Touch</a:t>
            </a:r>
            <a:r>
              <a:rPr sz="4000" spc="-70" dirty="0">
                <a:solidFill>
                  <a:srgbClr val="424455"/>
                </a:solidFill>
              </a:rPr>
              <a:t> </a:t>
            </a:r>
            <a:r>
              <a:rPr sz="4000" spc="-5" dirty="0">
                <a:solidFill>
                  <a:srgbClr val="424455"/>
                </a:solidFill>
              </a:rPr>
              <a:t>screen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45668" y="2272411"/>
            <a:ext cx="7764780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8605" marR="5080" indent="-256540">
              <a:lnSpc>
                <a:spcPct val="100000"/>
              </a:lnSpc>
              <a:spcBef>
                <a:spcPts val="95"/>
              </a:spcBef>
              <a:buClr>
                <a:srgbClr val="9F4DA2"/>
              </a:buClr>
              <a:buChar char="•"/>
              <a:tabLst>
                <a:tab pos="269240" algn="l"/>
              </a:tabLst>
            </a:pPr>
            <a:r>
              <a:rPr sz="2800" spc="-5" dirty="0">
                <a:latin typeface="Georgia"/>
                <a:cs typeface="Georgia"/>
              </a:rPr>
              <a:t>Touch screen is a special computer screen </a:t>
            </a:r>
            <a:r>
              <a:rPr sz="2800" spc="-10" dirty="0">
                <a:latin typeface="Georgia"/>
                <a:cs typeface="Georgia"/>
              </a:rPr>
              <a:t>that  takes the </a:t>
            </a:r>
            <a:r>
              <a:rPr sz="2800" spc="-5" dirty="0">
                <a:latin typeface="Georgia"/>
                <a:cs typeface="Georgia"/>
              </a:rPr>
              <a:t>input by sensing </a:t>
            </a:r>
            <a:r>
              <a:rPr sz="2800" spc="-10" dirty="0">
                <a:latin typeface="Georgia"/>
                <a:cs typeface="Georgia"/>
              </a:rPr>
              <a:t>the </a:t>
            </a:r>
            <a:r>
              <a:rPr sz="2800" spc="-5" dirty="0">
                <a:latin typeface="Georgia"/>
                <a:cs typeface="Georgia"/>
              </a:rPr>
              <a:t>touch of a human  finger, </a:t>
            </a:r>
            <a:r>
              <a:rPr sz="2800" dirty="0">
                <a:latin typeface="Georgia"/>
                <a:cs typeface="Georgia"/>
              </a:rPr>
              <a:t>gloved </a:t>
            </a:r>
            <a:r>
              <a:rPr sz="2800" spc="-10" dirty="0">
                <a:latin typeface="Georgia"/>
                <a:cs typeface="Georgia"/>
              </a:rPr>
              <a:t>hand, </a:t>
            </a:r>
            <a:r>
              <a:rPr sz="2800" spc="-5" dirty="0">
                <a:latin typeface="Georgia"/>
                <a:cs typeface="Georgia"/>
              </a:rPr>
              <a:t>stylus, pen or any other  pointing </a:t>
            </a:r>
            <a:r>
              <a:rPr sz="2800" dirty="0">
                <a:latin typeface="Georgia"/>
                <a:cs typeface="Georgia"/>
              </a:rPr>
              <a:t>device. </a:t>
            </a:r>
            <a:r>
              <a:rPr sz="2800" spc="-5" dirty="0">
                <a:latin typeface="Georgia"/>
                <a:cs typeface="Georgia"/>
              </a:rPr>
              <a:t>The user </a:t>
            </a:r>
            <a:r>
              <a:rPr sz="2800" dirty="0">
                <a:latin typeface="Georgia"/>
                <a:cs typeface="Georgia"/>
              </a:rPr>
              <a:t>gives </a:t>
            </a:r>
            <a:r>
              <a:rPr sz="2800" spc="-5" dirty="0">
                <a:latin typeface="Georgia"/>
                <a:cs typeface="Georgia"/>
              </a:rPr>
              <a:t>instructions </a:t>
            </a:r>
            <a:r>
              <a:rPr sz="2800" spc="-10" dirty="0">
                <a:latin typeface="Georgia"/>
                <a:cs typeface="Georgia"/>
              </a:rPr>
              <a:t>to  the </a:t>
            </a:r>
            <a:r>
              <a:rPr sz="2800" spc="-5" dirty="0">
                <a:latin typeface="Georgia"/>
                <a:cs typeface="Georgia"/>
              </a:rPr>
              <a:t>computer just by touching </a:t>
            </a:r>
            <a:r>
              <a:rPr sz="2800" spc="-10" dirty="0">
                <a:latin typeface="Georgia"/>
                <a:cs typeface="Georgia"/>
              </a:rPr>
              <a:t>the</a:t>
            </a:r>
            <a:r>
              <a:rPr sz="2800" spc="35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screen.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29000" y="4632959"/>
            <a:ext cx="2895600" cy="20848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48689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7651" y="929386"/>
            <a:ext cx="4414520" cy="47898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5265" indent="-203200">
              <a:lnSpc>
                <a:spcPct val="100000"/>
              </a:lnSpc>
              <a:spcBef>
                <a:spcPts val="105"/>
              </a:spcBef>
              <a:buSzPct val="95000"/>
              <a:buFont typeface="Wingdings"/>
              <a:buChar char=""/>
              <a:tabLst>
                <a:tab pos="215900" algn="l"/>
              </a:tabLst>
            </a:pPr>
            <a:r>
              <a:rPr sz="2000" dirty="0">
                <a:latin typeface="Times New Roman"/>
                <a:cs typeface="Times New Roman"/>
              </a:rPr>
              <a:t>CAD/CAM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definition</a:t>
            </a:r>
            <a:endParaRPr sz="2000">
              <a:latin typeface="Times New Roman"/>
              <a:cs typeface="Times New Roman"/>
            </a:endParaRPr>
          </a:p>
          <a:p>
            <a:pPr marL="215265" indent="-203200">
              <a:lnSpc>
                <a:spcPct val="100000"/>
              </a:lnSpc>
              <a:spcBef>
                <a:spcPts val="1500"/>
              </a:spcBef>
              <a:buSzPct val="95000"/>
              <a:buFont typeface="Wingdings"/>
              <a:buChar char=""/>
              <a:tabLst>
                <a:tab pos="215900" algn="l"/>
              </a:tabLst>
            </a:pPr>
            <a:r>
              <a:rPr sz="2000" dirty="0">
                <a:latin typeface="Times New Roman"/>
                <a:cs typeface="Times New Roman"/>
              </a:rPr>
              <a:t>The Product </a:t>
            </a:r>
            <a:r>
              <a:rPr sz="2000" spc="-5" dirty="0">
                <a:latin typeface="Times New Roman"/>
                <a:cs typeface="Times New Roman"/>
              </a:rPr>
              <a:t>Cycle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CAD/CAM</a:t>
            </a:r>
            <a:endParaRPr sz="2000">
              <a:latin typeface="Times New Roman"/>
              <a:cs typeface="Times New Roman"/>
            </a:endParaRPr>
          </a:p>
          <a:p>
            <a:pPr marL="215265" indent="-203200">
              <a:lnSpc>
                <a:spcPct val="100000"/>
              </a:lnSpc>
              <a:spcBef>
                <a:spcPts val="1500"/>
              </a:spcBef>
              <a:buSzPct val="95000"/>
              <a:buFont typeface="Wingdings"/>
              <a:buChar char=""/>
              <a:tabLst>
                <a:tab pos="215900" algn="l"/>
              </a:tabLst>
            </a:pPr>
            <a:r>
              <a:rPr sz="2000" dirty="0">
                <a:latin typeface="Times New Roman"/>
                <a:cs typeface="Times New Roman"/>
              </a:rPr>
              <a:t>Introduction to Computer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Technology</a:t>
            </a:r>
            <a:endParaRPr sz="2000">
              <a:latin typeface="Times New Roman"/>
              <a:cs typeface="Times New Roman"/>
            </a:endParaRPr>
          </a:p>
          <a:p>
            <a:pPr marL="215265" indent="-203200">
              <a:lnSpc>
                <a:spcPct val="100000"/>
              </a:lnSpc>
              <a:spcBef>
                <a:spcPts val="1500"/>
              </a:spcBef>
              <a:buSzPct val="95000"/>
              <a:buFont typeface="Wingdings"/>
              <a:buChar char=""/>
              <a:tabLst>
                <a:tab pos="215900" algn="l"/>
              </a:tabLst>
            </a:pPr>
            <a:r>
              <a:rPr sz="2000" dirty="0">
                <a:latin typeface="Times New Roman"/>
                <a:cs typeface="Times New Roman"/>
              </a:rPr>
              <a:t>Computer Programming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Languages</a:t>
            </a:r>
            <a:endParaRPr sz="2000">
              <a:latin typeface="Times New Roman"/>
              <a:cs typeface="Times New Roman"/>
            </a:endParaRPr>
          </a:p>
          <a:p>
            <a:pPr marL="215265" indent="-203200">
              <a:lnSpc>
                <a:spcPct val="100000"/>
              </a:lnSpc>
              <a:spcBef>
                <a:spcPts val="1500"/>
              </a:spcBef>
              <a:buSzPct val="95000"/>
              <a:buFont typeface="Wingdings"/>
              <a:buChar char=""/>
              <a:tabLst>
                <a:tab pos="215900" algn="l"/>
              </a:tabLst>
            </a:pPr>
            <a:r>
              <a:rPr sz="2000" dirty="0">
                <a:latin typeface="Times New Roman"/>
                <a:cs typeface="Times New Roman"/>
              </a:rPr>
              <a:t>Fundamentals of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CAD</a:t>
            </a:r>
            <a:endParaRPr sz="2000">
              <a:latin typeface="Times New Roman"/>
              <a:cs typeface="Times New Roman"/>
            </a:endParaRPr>
          </a:p>
          <a:p>
            <a:pPr marL="215265" indent="-203200">
              <a:lnSpc>
                <a:spcPct val="100000"/>
              </a:lnSpc>
              <a:spcBef>
                <a:spcPts val="1505"/>
              </a:spcBef>
              <a:buSzPct val="95000"/>
              <a:buFont typeface="Wingdings"/>
              <a:buChar char=""/>
              <a:tabLst>
                <a:tab pos="215900" algn="l"/>
              </a:tabLst>
            </a:pPr>
            <a:r>
              <a:rPr sz="2000" dirty="0">
                <a:latin typeface="Times New Roman"/>
                <a:cs typeface="Times New Roman"/>
              </a:rPr>
              <a:t>The Design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Process</a:t>
            </a:r>
            <a:endParaRPr sz="2000">
              <a:latin typeface="Times New Roman"/>
              <a:cs typeface="Times New Roman"/>
            </a:endParaRPr>
          </a:p>
          <a:p>
            <a:pPr marL="215265" indent="-203200">
              <a:lnSpc>
                <a:spcPct val="100000"/>
              </a:lnSpc>
              <a:spcBef>
                <a:spcPts val="1500"/>
              </a:spcBef>
              <a:buSzPct val="95000"/>
              <a:buFont typeface="Wingdings"/>
              <a:buChar char=""/>
              <a:tabLst>
                <a:tab pos="215900" algn="l"/>
              </a:tabLst>
            </a:pPr>
            <a:r>
              <a:rPr sz="2000" dirty="0">
                <a:latin typeface="Times New Roman"/>
                <a:cs typeface="Times New Roman"/>
              </a:rPr>
              <a:t>The Application of Computers for</a:t>
            </a:r>
            <a:r>
              <a:rPr sz="2000" spc="-2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design</a:t>
            </a:r>
            <a:endParaRPr sz="2000">
              <a:latin typeface="Times New Roman"/>
              <a:cs typeface="Times New Roman"/>
            </a:endParaRPr>
          </a:p>
          <a:p>
            <a:pPr marL="215265" indent="-203200">
              <a:lnSpc>
                <a:spcPct val="100000"/>
              </a:lnSpc>
              <a:spcBef>
                <a:spcPts val="1500"/>
              </a:spcBef>
              <a:buSzPct val="95000"/>
              <a:buFont typeface="Wingdings"/>
              <a:buChar char=""/>
              <a:tabLst>
                <a:tab pos="215900" algn="l"/>
              </a:tabLst>
            </a:pPr>
            <a:r>
              <a:rPr sz="2000" dirty="0">
                <a:latin typeface="Times New Roman"/>
                <a:cs typeface="Times New Roman"/>
              </a:rPr>
              <a:t>Benefits of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CAD</a:t>
            </a:r>
            <a:endParaRPr sz="2000">
              <a:latin typeface="Times New Roman"/>
              <a:cs typeface="Times New Roman"/>
            </a:endParaRPr>
          </a:p>
          <a:p>
            <a:pPr marL="215265" indent="-203200">
              <a:lnSpc>
                <a:spcPct val="100000"/>
              </a:lnSpc>
              <a:spcBef>
                <a:spcPts val="1500"/>
              </a:spcBef>
              <a:buSzPct val="95000"/>
              <a:buFont typeface="Wingdings"/>
              <a:buChar char=""/>
              <a:tabLst>
                <a:tab pos="215900" algn="l"/>
              </a:tabLst>
            </a:pPr>
            <a:r>
              <a:rPr sz="2000" dirty="0">
                <a:latin typeface="Times New Roman"/>
                <a:cs typeface="Times New Roman"/>
              </a:rPr>
              <a:t>CAD</a:t>
            </a:r>
            <a:r>
              <a:rPr sz="2000" spc="5" dirty="0">
                <a:latin typeface="Times New Roman"/>
                <a:cs typeface="Times New Roman"/>
              </a:rPr>
              <a:t> Hardware</a:t>
            </a:r>
            <a:endParaRPr sz="2000">
              <a:latin typeface="Times New Roman"/>
              <a:cs typeface="Times New Roman"/>
            </a:endParaRPr>
          </a:p>
          <a:p>
            <a:pPr marL="215265" indent="-203200">
              <a:lnSpc>
                <a:spcPct val="100000"/>
              </a:lnSpc>
              <a:spcBef>
                <a:spcPts val="1500"/>
              </a:spcBef>
              <a:buSzPct val="95000"/>
              <a:buFont typeface="Wingdings"/>
              <a:buChar char=""/>
              <a:tabLst>
                <a:tab pos="215900" algn="l"/>
              </a:tabLst>
            </a:pPr>
            <a:r>
              <a:rPr sz="2000" dirty="0">
                <a:latin typeface="Times New Roman"/>
                <a:cs typeface="Times New Roman"/>
              </a:rPr>
              <a:t>CAD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Software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84576" y="277368"/>
            <a:ext cx="1978152" cy="8610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332226" y="385317"/>
            <a:ext cx="148590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u="heavy" spc="-5" dirty="0">
                <a:uFill>
                  <a:solidFill>
                    <a:srgbClr val="000000"/>
                  </a:solidFill>
                </a:uFill>
              </a:rPr>
              <a:t>Contents</a:t>
            </a:r>
            <a:endParaRPr sz="3000"/>
          </a:p>
        </p:txBody>
      </p:sp>
      <p:sp>
        <p:nvSpPr>
          <p:cNvPr id="5" name="object 5"/>
          <p:cNvSpPr/>
          <p:nvPr/>
        </p:nvSpPr>
        <p:spPr>
          <a:xfrm>
            <a:off x="3313176" y="801623"/>
            <a:ext cx="1520952" cy="975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45133"/>
            <a:ext cx="27895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solidFill>
                  <a:srgbClr val="424455"/>
                </a:solidFill>
                <a:latin typeface="Trebuchet MS"/>
                <a:cs typeface="Trebuchet MS"/>
              </a:rPr>
              <a:t>Microphone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38784" rIns="0" bIns="0" rtlCol="0">
            <a:spAutoFit/>
          </a:bodyPr>
          <a:lstStyle/>
          <a:p>
            <a:pPr marL="311785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This is an input device which is used to record  sound or voice into </a:t>
            </a:r>
            <a:r>
              <a:rPr spc="-10" dirty="0"/>
              <a:t>the </a:t>
            </a:r>
            <a:r>
              <a:rPr spc="-5" dirty="0"/>
              <a:t>computer system. </a:t>
            </a:r>
            <a:r>
              <a:rPr spc="-10" dirty="0"/>
              <a:t>You  can </a:t>
            </a:r>
            <a:r>
              <a:rPr spc="-5" dirty="0"/>
              <a:t>store voice </a:t>
            </a:r>
            <a:r>
              <a:rPr spc="-10" dirty="0"/>
              <a:t>data </a:t>
            </a:r>
            <a:r>
              <a:rPr spc="-5" dirty="0"/>
              <a:t>in </a:t>
            </a:r>
            <a:r>
              <a:rPr spc="-10" dirty="0"/>
              <a:t>the </a:t>
            </a:r>
            <a:r>
              <a:rPr spc="-5" dirty="0"/>
              <a:t>computer by speaking  in front </a:t>
            </a:r>
            <a:r>
              <a:rPr dirty="0"/>
              <a:t>of </a:t>
            </a:r>
            <a:r>
              <a:rPr spc="-10" dirty="0"/>
              <a:t>this</a:t>
            </a:r>
            <a:r>
              <a:rPr spc="-5" dirty="0"/>
              <a:t> </a:t>
            </a:r>
            <a:r>
              <a:rPr dirty="0"/>
              <a:t>device.</a:t>
            </a:r>
          </a:p>
        </p:txBody>
      </p:sp>
      <p:sp>
        <p:nvSpPr>
          <p:cNvPr id="4" name="object 4"/>
          <p:cNvSpPr/>
          <p:nvPr/>
        </p:nvSpPr>
        <p:spPr>
          <a:xfrm>
            <a:off x="6172529" y="4725719"/>
            <a:ext cx="2066306" cy="14540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842025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45133"/>
            <a:ext cx="208533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5" dirty="0">
                <a:solidFill>
                  <a:srgbClr val="424455"/>
                </a:solidFill>
              </a:rPr>
              <a:t>Trackball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45668" y="2272411"/>
            <a:ext cx="7768590" cy="2585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8605" marR="5080" indent="-256540">
              <a:lnSpc>
                <a:spcPct val="100000"/>
              </a:lnSpc>
              <a:spcBef>
                <a:spcPts val="95"/>
              </a:spcBef>
              <a:buClr>
                <a:srgbClr val="9F4DA2"/>
              </a:buClr>
              <a:buChar char="•"/>
              <a:tabLst>
                <a:tab pos="269240" algn="l"/>
              </a:tabLst>
            </a:pPr>
            <a:r>
              <a:rPr sz="2800" spc="-5" dirty="0">
                <a:latin typeface="Georgia"/>
                <a:cs typeface="Georgia"/>
              </a:rPr>
              <a:t>A trackball is </a:t>
            </a:r>
            <a:r>
              <a:rPr sz="2800" spc="-10" dirty="0">
                <a:latin typeface="Georgia"/>
                <a:cs typeface="Georgia"/>
              </a:rPr>
              <a:t>similar </a:t>
            </a:r>
            <a:r>
              <a:rPr sz="2800" spc="-5" dirty="0">
                <a:latin typeface="Georgia"/>
                <a:cs typeface="Georgia"/>
              </a:rPr>
              <a:t>to a mouse </a:t>
            </a:r>
            <a:r>
              <a:rPr sz="2800" spc="-10" dirty="0">
                <a:latin typeface="Georgia"/>
                <a:cs typeface="Georgia"/>
              </a:rPr>
              <a:t>but </a:t>
            </a:r>
            <a:r>
              <a:rPr sz="2800" spc="-5" dirty="0">
                <a:latin typeface="Georgia"/>
                <a:cs typeface="Georgia"/>
              </a:rPr>
              <a:t>is mounted  in a </a:t>
            </a:r>
            <a:r>
              <a:rPr sz="2800" dirty="0">
                <a:latin typeface="Georgia"/>
                <a:cs typeface="Georgia"/>
              </a:rPr>
              <a:t>fixed </a:t>
            </a:r>
            <a:r>
              <a:rPr sz="2800" spc="-5" dirty="0">
                <a:latin typeface="Georgia"/>
                <a:cs typeface="Georgia"/>
              </a:rPr>
              <a:t>position. The user spins </a:t>
            </a:r>
            <a:r>
              <a:rPr sz="2800" spc="-10" dirty="0">
                <a:latin typeface="Georgia"/>
                <a:cs typeface="Georgia"/>
              </a:rPr>
              <a:t>the ball with  </a:t>
            </a:r>
            <a:r>
              <a:rPr sz="2800" spc="-5" dirty="0">
                <a:latin typeface="Georgia"/>
                <a:cs typeface="Georgia"/>
              </a:rPr>
              <a:t>fingers to move the </a:t>
            </a:r>
            <a:r>
              <a:rPr sz="2800" spc="-10" dirty="0">
                <a:latin typeface="Georgia"/>
                <a:cs typeface="Georgia"/>
              </a:rPr>
              <a:t>pointer </a:t>
            </a:r>
            <a:r>
              <a:rPr sz="2800" spc="-5" dirty="0">
                <a:latin typeface="Georgia"/>
                <a:cs typeface="Georgia"/>
              </a:rPr>
              <a:t>on </a:t>
            </a:r>
            <a:r>
              <a:rPr sz="2800" spc="-10" dirty="0">
                <a:latin typeface="Georgia"/>
                <a:cs typeface="Georgia"/>
              </a:rPr>
              <a:t>the</a:t>
            </a:r>
            <a:r>
              <a:rPr sz="2800" spc="45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screen.</a:t>
            </a:r>
            <a:endParaRPr sz="2800">
              <a:latin typeface="Georgia"/>
              <a:cs typeface="Georgia"/>
            </a:endParaRPr>
          </a:p>
          <a:p>
            <a:pPr marL="268605" marR="557530">
              <a:lnSpc>
                <a:spcPct val="100000"/>
              </a:lnSpc>
            </a:pPr>
            <a:r>
              <a:rPr sz="2800" spc="-5" dirty="0">
                <a:latin typeface="Georgia"/>
                <a:cs typeface="Georgia"/>
              </a:rPr>
              <a:t>A </a:t>
            </a:r>
            <a:r>
              <a:rPr sz="2800" spc="-10" dirty="0">
                <a:latin typeface="Georgia"/>
                <a:cs typeface="Georgia"/>
              </a:rPr>
              <a:t>Trackball </a:t>
            </a:r>
            <a:r>
              <a:rPr sz="2800" spc="-5" dirty="0">
                <a:latin typeface="Georgia"/>
                <a:cs typeface="Georgia"/>
              </a:rPr>
              <a:t>technology </a:t>
            </a:r>
            <a:r>
              <a:rPr sz="2800" spc="-10" dirty="0">
                <a:latin typeface="Georgia"/>
                <a:cs typeface="Georgia"/>
              </a:rPr>
              <a:t>was </a:t>
            </a:r>
            <a:r>
              <a:rPr sz="2800" spc="-5" dirty="0">
                <a:latin typeface="Georgia"/>
                <a:cs typeface="Georgia"/>
              </a:rPr>
              <a:t>used in earlier  </a:t>
            </a:r>
            <a:r>
              <a:rPr sz="2800" spc="-10" dirty="0">
                <a:latin typeface="Georgia"/>
                <a:cs typeface="Georgia"/>
              </a:rPr>
              <a:t>laptop </a:t>
            </a:r>
            <a:r>
              <a:rPr sz="2800" spc="-5" dirty="0">
                <a:latin typeface="Georgia"/>
                <a:cs typeface="Georgia"/>
              </a:rPr>
              <a:t>computer which is </a:t>
            </a:r>
            <a:r>
              <a:rPr sz="2800" dirty="0">
                <a:latin typeface="Georgia"/>
                <a:cs typeface="Georgia"/>
              </a:rPr>
              <a:t>now </a:t>
            </a:r>
            <a:r>
              <a:rPr sz="2800" spc="-5" dirty="0">
                <a:latin typeface="Georgia"/>
                <a:cs typeface="Georgia"/>
              </a:rPr>
              <a:t>replaced </a:t>
            </a:r>
            <a:r>
              <a:rPr sz="2800" spc="-10" dirty="0">
                <a:latin typeface="Georgia"/>
                <a:cs typeface="Georgia"/>
              </a:rPr>
              <a:t>with  track-pad.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172200" y="4791692"/>
            <a:ext cx="2209800" cy="18462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97461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45133"/>
            <a:ext cx="36518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solidFill>
                  <a:srgbClr val="424455"/>
                </a:solidFill>
                <a:latin typeface="Trebuchet MS"/>
                <a:cs typeface="Trebuchet MS"/>
              </a:rPr>
              <a:t>Output</a:t>
            </a:r>
            <a:r>
              <a:rPr sz="4000" b="1" spc="-70" dirty="0">
                <a:solidFill>
                  <a:srgbClr val="424455"/>
                </a:solidFill>
                <a:latin typeface="Trebuchet MS"/>
                <a:cs typeface="Trebuchet MS"/>
              </a:rPr>
              <a:t> </a:t>
            </a:r>
            <a:r>
              <a:rPr sz="4000" b="1" spc="5" dirty="0">
                <a:solidFill>
                  <a:srgbClr val="424455"/>
                </a:solidFill>
                <a:latin typeface="Trebuchet MS"/>
                <a:cs typeface="Trebuchet MS"/>
              </a:rPr>
              <a:t>Devices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2699130"/>
            <a:ext cx="7623175" cy="2585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Georgia"/>
                <a:cs typeface="Georgia"/>
              </a:rPr>
              <a:t>The devices which are used to display </a:t>
            </a:r>
            <a:r>
              <a:rPr sz="2800" spc="-10" dirty="0">
                <a:latin typeface="Georgia"/>
                <a:cs typeface="Georgia"/>
              </a:rPr>
              <a:t>the </a:t>
            </a:r>
            <a:r>
              <a:rPr sz="2800" spc="-5" dirty="0">
                <a:latin typeface="Georgia"/>
                <a:cs typeface="Georgia"/>
              </a:rPr>
              <a:t>results  or information are called </a:t>
            </a:r>
            <a:r>
              <a:rPr sz="2800" b="1" spc="-5" dirty="0">
                <a:latin typeface="Georgia"/>
                <a:cs typeface="Georgia"/>
              </a:rPr>
              <a:t>Output </a:t>
            </a:r>
            <a:r>
              <a:rPr sz="2800" b="1" spc="-10" dirty="0">
                <a:latin typeface="Georgia"/>
                <a:cs typeface="Georgia"/>
              </a:rPr>
              <a:t>Devices</a:t>
            </a:r>
            <a:r>
              <a:rPr sz="2800" spc="-10" dirty="0">
                <a:latin typeface="Georgia"/>
                <a:cs typeface="Georgia"/>
              </a:rPr>
              <a:t>. You  can </a:t>
            </a:r>
            <a:r>
              <a:rPr sz="2800" spc="-5" dirty="0">
                <a:latin typeface="Georgia"/>
                <a:cs typeface="Georgia"/>
              </a:rPr>
              <a:t>view </a:t>
            </a:r>
            <a:r>
              <a:rPr sz="2800" spc="-10" dirty="0">
                <a:latin typeface="Georgia"/>
                <a:cs typeface="Georgia"/>
              </a:rPr>
              <a:t>the </a:t>
            </a:r>
            <a:r>
              <a:rPr sz="2800" spc="-5" dirty="0">
                <a:latin typeface="Georgia"/>
                <a:cs typeface="Georgia"/>
              </a:rPr>
              <a:t>output on </a:t>
            </a:r>
            <a:r>
              <a:rPr sz="2800" spc="-10" dirty="0">
                <a:latin typeface="Georgia"/>
                <a:cs typeface="Georgia"/>
              </a:rPr>
              <a:t>the </a:t>
            </a:r>
            <a:r>
              <a:rPr sz="2800" spc="-5" dirty="0">
                <a:latin typeface="Georgia"/>
                <a:cs typeface="Georgia"/>
              </a:rPr>
              <a:t>monitor or you </a:t>
            </a:r>
            <a:r>
              <a:rPr sz="2800" spc="-10" dirty="0">
                <a:latin typeface="Georgia"/>
                <a:cs typeface="Georgia"/>
              </a:rPr>
              <a:t>can  print </a:t>
            </a:r>
            <a:r>
              <a:rPr sz="2800" spc="-5" dirty="0">
                <a:latin typeface="Georgia"/>
                <a:cs typeface="Georgia"/>
              </a:rPr>
              <a:t>it </a:t>
            </a:r>
            <a:r>
              <a:rPr sz="2800" dirty="0">
                <a:latin typeface="Georgia"/>
                <a:cs typeface="Georgia"/>
              </a:rPr>
              <a:t>on </a:t>
            </a:r>
            <a:r>
              <a:rPr sz="2800" spc="-5" dirty="0">
                <a:latin typeface="Georgia"/>
                <a:cs typeface="Georgia"/>
              </a:rPr>
              <a:t>a paper using a printer. Monitor and  </a:t>
            </a:r>
            <a:r>
              <a:rPr sz="2800" spc="-10" dirty="0">
                <a:latin typeface="Georgia"/>
                <a:cs typeface="Georgia"/>
              </a:rPr>
              <a:t>the printer </a:t>
            </a:r>
            <a:r>
              <a:rPr sz="2800" spc="-5" dirty="0">
                <a:latin typeface="Georgia"/>
                <a:cs typeface="Georgia"/>
              </a:rPr>
              <a:t>are </a:t>
            </a:r>
            <a:r>
              <a:rPr sz="2800" spc="-10" dirty="0">
                <a:latin typeface="Georgia"/>
                <a:cs typeface="Georgia"/>
              </a:rPr>
              <a:t>the </a:t>
            </a:r>
            <a:r>
              <a:rPr sz="2800" spc="-5" dirty="0">
                <a:latin typeface="Georgia"/>
                <a:cs typeface="Georgia"/>
              </a:rPr>
              <a:t>commonly used </a:t>
            </a:r>
            <a:r>
              <a:rPr sz="2800" spc="-10" dirty="0">
                <a:latin typeface="Georgia"/>
                <a:cs typeface="Georgia"/>
              </a:rPr>
              <a:t>output  </a:t>
            </a:r>
            <a:r>
              <a:rPr sz="2800" spc="-5" dirty="0">
                <a:latin typeface="Georgia"/>
                <a:cs typeface="Georgia"/>
              </a:rPr>
              <a:t>devices.</a:t>
            </a:r>
            <a:endParaRPr sz="280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5738148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59637"/>
            <a:ext cx="18465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solidFill>
                  <a:srgbClr val="424455"/>
                </a:solidFill>
                <a:latin typeface="Trebuchet MS"/>
                <a:cs typeface="Trebuchet MS"/>
              </a:rPr>
              <a:t>Monitor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9300" y="1583181"/>
            <a:ext cx="7682865" cy="352488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288290">
              <a:lnSpc>
                <a:spcPct val="90000"/>
              </a:lnSpc>
              <a:spcBef>
                <a:spcPts val="430"/>
              </a:spcBef>
            </a:pPr>
            <a:r>
              <a:rPr sz="2800" spc="-5" dirty="0">
                <a:latin typeface="Georgia"/>
                <a:cs typeface="Georgia"/>
              </a:rPr>
              <a:t>This is </a:t>
            </a:r>
            <a:r>
              <a:rPr sz="2800" spc="-10" dirty="0">
                <a:latin typeface="Georgia"/>
                <a:cs typeface="Georgia"/>
              </a:rPr>
              <a:t>the </a:t>
            </a:r>
            <a:r>
              <a:rPr sz="2800" spc="-5" dirty="0">
                <a:latin typeface="Georgia"/>
                <a:cs typeface="Georgia"/>
              </a:rPr>
              <a:t>most </a:t>
            </a:r>
            <a:r>
              <a:rPr sz="2800" spc="-10" dirty="0">
                <a:latin typeface="Georgia"/>
                <a:cs typeface="Georgia"/>
              </a:rPr>
              <a:t>common output </a:t>
            </a:r>
            <a:r>
              <a:rPr sz="2800" spc="-5" dirty="0">
                <a:latin typeface="Georgia"/>
                <a:cs typeface="Georgia"/>
              </a:rPr>
              <a:t>device  connected </a:t>
            </a:r>
            <a:r>
              <a:rPr sz="2800" spc="-10" dirty="0">
                <a:latin typeface="Georgia"/>
                <a:cs typeface="Georgia"/>
              </a:rPr>
              <a:t>with the computer </a:t>
            </a:r>
            <a:r>
              <a:rPr sz="2800" spc="-5" dirty="0">
                <a:latin typeface="Georgia"/>
                <a:cs typeface="Georgia"/>
              </a:rPr>
              <a:t>to </a:t>
            </a:r>
            <a:r>
              <a:rPr sz="2800" spc="-10" dirty="0">
                <a:latin typeface="Georgia"/>
                <a:cs typeface="Georgia"/>
              </a:rPr>
              <a:t>display the  </a:t>
            </a:r>
            <a:r>
              <a:rPr sz="2800" spc="-5" dirty="0">
                <a:latin typeface="Georgia"/>
                <a:cs typeface="Georgia"/>
              </a:rPr>
              <a:t>processed information. It looks </a:t>
            </a:r>
            <a:r>
              <a:rPr sz="2800" spc="-10" dirty="0">
                <a:latin typeface="Georgia"/>
                <a:cs typeface="Georgia"/>
              </a:rPr>
              <a:t>like </a:t>
            </a:r>
            <a:r>
              <a:rPr sz="2800" spc="-5" dirty="0">
                <a:latin typeface="Georgia"/>
                <a:cs typeface="Georgia"/>
              </a:rPr>
              <a:t>a TV and is  also know </a:t>
            </a:r>
            <a:r>
              <a:rPr sz="2800" spc="-10" dirty="0">
                <a:latin typeface="Georgia"/>
                <a:cs typeface="Georgia"/>
              </a:rPr>
              <a:t>as </a:t>
            </a:r>
            <a:r>
              <a:rPr sz="2800" b="1" spc="-5" dirty="0">
                <a:latin typeface="Georgia"/>
                <a:cs typeface="Georgia"/>
              </a:rPr>
              <a:t>VDU(Visual</a:t>
            </a:r>
            <a:r>
              <a:rPr sz="2800" b="1" spc="70" dirty="0">
                <a:latin typeface="Georgia"/>
                <a:cs typeface="Georgia"/>
              </a:rPr>
              <a:t> </a:t>
            </a:r>
            <a:r>
              <a:rPr sz="2800" b="1" spc="-5" dirty="0">
                <a:latin typeface="Georgia"/>
                <a:cs typeface="Georgia"/>
              </a:rPr>
              <a:t>Display</a:t>
            </a:r>
            <a:endParaRPr sz="2800">
              <a:latin typeface="Georgia"/>
              <a:cs typeface="Georgia"/>
            </a:endParaRPr>
          </a:p>
          <a:p>
            <a:pPr marL="12700" marR="5080">
              <a:lnSpc>
                <a:spcPct val="90000"/>
              </a:lnSpc>
            </a:pPr>
            <a:r>
              <a:rPr sz="2800" b="1" spc="-10" dirty="0">
                <a:latin typeface="Georgia"/>
                <a:cs typeface="Georgia"/>
              </a:rPr>
              <a:t>Unit). </a:t>
            </a:r>
            <a:r>
              <a:rPr sz="2800" spc="-5" dirty="0">
                <a:latin typeface="Georgia"/>
                <a:cs typeface="Georgia"/>
              </a:rPr>
              <a:t>Pictures </a:t>
            </a:r>
            <a:r>
              <a:rPr sz="2800" spc="-10" dirty="0">
                <a:latin typeface="Georgia"/>
                <a:cs typeface="Georgia"/>
              </a:rPr>
              <a:t>are displayed </a:t>
            </a:r>
            <a:r>
              <a:rPr sz="2800" spc="-5" dirty="0">
                <a:latin typeface="Georgia"/>
                <a:cs typeface="Georgia"/>
              </a:rPr>
              <a:t>by </a:t>
            </a:r>
            <a:r>
              <a:rPr sz="2800" spc="-10" dirty="0">
                <a:latin typeface="Georgia"/>
                <a:cs typeface="Georgia"/>
              </a:rPr>
              <a:t>using </a:t>
            </a:r>
            <a:r>
              <a:rPr sz="2800" spc="-5" dirty="0">
                <a:latin typeface="Georgia"/>
                <a:cs typeface="Georgia"/>
              </a:rPr>
              <a:t>a </a:t>
            </a:r>
            <a:r>
              <a:rPr sz="2800" spc="-10" dirty="0">
                <a:latin typeface="Georgia"/>
                <a:cs typeface="Georgia"/>
              </a:rPr>
              <a:t>large  </a:t>
            </a:r>
            <a:r>
              <a:rPr sz="2800" spc="-5" dirty="0">
                <a:latin typeface="Georgia"/>
                <a:cs typeface="Georgia"/>
              </a:rPr>
              <a:t>number </a:t>
            </a:r>
            <a:r>
              <a:rPr sz="2800" dirty="0">
                <a:latin typeface="Georgia"/>
                <a:cs typeface="Georgia"/>
              </a:rPr>
              <a:t>of </a:t>
            </a:r>
            <a:r>
              <a:rPr sz="2800" spc="-5" dirty="0">
                <a:latin typeface="Georgia"/>
                <a:cs typeface="Georgia"/>
              </a:rPr>
              <a:t>very </a:t>
            </a:r>
            <a:r>
              <a:rPr sz="2800" spc="-10" dirty="0">
                <a:latin typeface="Georgia"/>
                <a:cs typeface="Georgia"/>
              </a:rPr>
              <a:t>small dots </a:t>
            </a:r>
            <a:r>
              <a:rPr sz="2800" dirty="0">
                <a:latin typeface="Georgia"/>
                <a:cs typeface="Georgia"/>
              </a:rPr>
              <a:t>on </a:t>
            </a:r>
            <a:r>
              <a:rPr sz="2800" spc="-5" dirty="0">
                <a:latin typeface="Georgia"/>
                <a:cs typeface="Georgia"/>
              </a:rPr>
              <a:t>screen called  pixels. The number </a:t>
            </a:r>
            <a:r>
              <a:rPr sz="2800" dirty="0">
                <a:latin typeface="Georgia"/>
                <a:cs typeface="Georgia"/>
              </a:rPr>
              <a:t>of </a:t>
            </a:r>
            <a:r>
              <a:rPr sz="2800" spc="-5" dirty="0">
                <a:latin typeface="Georgia"/>
                <a:cs typeface="Georgia"/>
              </a:rPr>
              <a:t>pixels </a:t>
            </a:r>
            <a:r>
              <a:rPr sz="2800" spc="-10" dirty="0">
                <a:latin typeface="Georgia"/>
                <a:cs typeface="Georgia"/>
              </a:rPr>
              <a:t>that </a:t>
            </a:r>
            <a:r>
              <a:rPr sz="2800" spc="-5" dirty="0">
                <a:latin typeface="Georgia"/>
                <a:cs typeface="Georgia"/>
              </a:rPr>
              <a:t>a monitor </a:t>
            </a:r>
            <a:r>
              <a:rPr sz="2800" spc="-10" dirty="0">
                <a:latin typeface="Georgia"/>
                <a:cs typeface="Georgia"/>
              </a:rPr>
              <a:t>can  </a:t>
            </a:r>
            <a:r>
              <a:rPr sz="2800" spc="-5" dirty="0">
                <a:latin typeface="Georgia"/>
                <a:cs typeface="Georgia"/>
              </a:rPr>
              <a:t>show on </a:t>
            </a:r>
            <a:r>
              <a:rPr sz="2800" spc="-10" dirty="0">
                <a:latin typeface="Georgia"/>
                <a:cs typeface="Georgia"/>
              </a:rPr>
              <a:t>its </a:t>
            </a:r>
            <a:r>
              <a:rPr sz="2800" spc="-5" dirty="0">
                <a:latin typeface="Georgia"/>
                <a:cs typeface="Georgia"/>
              </a:rPr>
              <a:t>screen is referred to as </a:t>
            </a:r>
            <a:r>
              <a:rPr sz="2800" spc="-10" dirty="0">
                <a:latin typeface="Georgia"/>
                <a:cs typeface="Georgia"/>
              </a:rPr>
              <a:t>the resolution  </a:t>
            </a:r>
            <a:r>
              <a:rPr sz="2800" spc="-5" dirty="0">
                <a:latin typeface="Georgia"/>
                <a:cs typeface="Georgia"/>
              </a:rPr>
              <a:t>of </a:t>
            </a:r>
            <a:r>
              <a:rPr sz="2800" spc="-10" dirty="0">
                <a:latin typeface="Georgia"/>
                <a:cs typeface="Georgia"/>
              </a:rPr>
              <a:t>the</a:t>
            </a:r>
            <a:r>
              <a:rPr sz="2800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screen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67200" y="4800600"/>
            <a:ext cx="3886200" cy="18318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194099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345133"/>
            <a:ext cx="16998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solidFill>
                  <a:srgbClr val="424455"/>
                </a:solidFill>
                <a:latin typeface="Trebuchet MS"/>
                <a:cs typeface="Trebuchet MS"/>
              </a:rPr>
              <a:t>Printer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2699130"/>
            <a:ext cx="765492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Georgia"/>
                <a:cs typeface="Georgia"/>
              </a:rPr>
              <a:t>This is an important output device of </a:t>
            </a:r>
            <a:r>
              <a:rPr sz="2800" spc="-10" dirty="0">
                <a:latin typeface="Georgia"/>
                <a:cs typeface="Georgia"/>
              </a:rPr>
              <a:t>the  </a:t>
            </a:r>
            <a:r>
              <a:rPr sz="2800" spc="-5" dirty="0">
                <a:latin typeface="Georgia"/>
                <a:cs typeface="Georgia"/>
              </a:rPr>
              <a:t>computer system. It </a:t>
            </a:r>
            <a:r>
              <a:rPr sz="2800" spc="-10" dirty="0">
                <a:latin typeface="Georgia"/>
                <a:cs typeface="Georgia"/>
              </a:rPr>
              <a:t>gives </a:t>
            </a:r>
            <a:r>
              <a:rPr sz="2800" spc="-5" dirty="0">
                <a:latin typeface="Georgia"/>
                <a:cs typeface="Georgia"/>
              </a:rPr>
              <a:t>a </a:t>
            </a:r>
            <a:r>
              <a:rPr sz="2800" spc="-10" dirty="0">
                <a:latin typeface="Georgia"/>
                <a:cs typeface="Georgia"/>
              </a:rPr>
              <a:t>printed output </a:t>
            </a:r>
            <a:r>
              <a:rPr sz="2800" spc="-5" dirty="0">
                <a:latin typeface="Georgia"/>
                <a:cs typeface="Georgia"/>
              </a:rPr>
              <a:t>of </a:t>
            </a:r>
            <a:r>
              <a:rPr sz="2800" spc="-10" dirty="0">
                <a:latin typeface="Georgia"/>
                <a:cs typeface="Georgia"/>
              </a:rPr>
              <a:t>the  </a:t>
            </a:r>
            <a:r>
              <a:rPr sz="2800" spc="-5" dirty="0">
                <a:latin typeface="Georgia"/>
                <a:cs typeface="Georgia"/>
              </a:rPr>
              <a:t>results </a:t>
            </a:r>
            <a:r>
              <a:rPr sz="2800" spc="-10" dirty="0">
                <a:latin typeface="Georgia"/>
                <a:cs typeface="Georgia"/>
              </a:rPr>
              <a:t>that </a:t>
            </a:r>
            <a:r>
              <a:rPr sz="2800" spc="-5" dirty="0">
                <a:latin typeface="Georgia"/>
                <a:cs typeface="Georgia"/>
              </a:rPr>
              <a:t>appears on </a:t>
            </a:r>
            <a:r>
              <a:rPr sz="2800" spc="-10" dirty="0">
                <a:latin typeface="Georgia"/>
                <a:cs typeface="Georgia"/>
              </a:rPr>
              <a:t>the </a:t>
            </a:r>
            <a:r>
              <a:rPr sz="2800" spc="-5" dirty="0">
                <a:latin typeface="Georgia"/>
                <a:cs typeface="Georgia"/>
              </a:rPr>
              <a:t>monitor</a:t>
            </a:r>
            <a:r>
              <a:rPr sz="2800" spc="55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screen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057400" y="4267200"/>
            <a:ext cx="5029200" cy="22783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550315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88237"/>
            <a:ext cx="19272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solidFill>
                  <a:srgbClr val="424455"/>
                </a:solidFill>
                <a:latin typeface="Trebuchet MS"/>
                <a:cs typeface="Trebuchet MS"/>
              </a:rPr>
              <a:t>Speaker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2202306"/>
            <a:ext cx="7599680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Georgia"/>
                <a:cs typeface="Georgia"/>
              </a:rPr>
              <a:t>Speakers are categorized as output devices.  These are used to listen to </a:t>
            </a:r>
            <a:r>
              <a:rPr sz="2800" spc="-10" dirty="0">
                <a:latin typeface="Georgia"/>
                <a:cs typeface="Georgia"/>
              </a:rPr>
              <a:t>the </a:t>
            </a:r>
            <a:r>
              <a:rPr sz="2800" spc="-5" dirty="0">
                <a:latin typeface="Georgia"/>
                <a:cs typeface="Georgia"/>
              </a:rPr>
              <a:t>music and sounds  played by </a:t>
            </a:r>
            <a:r>
              <a:rPr sz="2800" spc="-10" dirty="0">
                <a:latin typeface="Georgia"/>
                <a:cs typeface="Georgia"/>
              </a:rPr>
              <a:t>the </a:t>
            </a:r>
            <a:r>
              <a:rPr sz="2800" spc="-5" dirty="0">
                <a:latin typeface="Georgia"/>
                <a:cs typeface="Georgia"/>
              </a:rPr>
              <a:t>computer. Normally they </a:t>
            </a:r>
            <a:r>
              <a:rPr sz="2800" spc="-10" dirty="0">
                <a:latin typeface="Georgia"/>
                <a:cs typeface="Georgia"/>
              </a:rPr>
              <a:t>come </a:t>
            </a:r>
            <a:r>
              <a:rPr sz="2800" spc="-5" dirty="0">
                <a:latin typeface="Georgia"/>
                <a:cs typeface="Georgia"/>
              </a:rPr>
              <a:t>in  a pair and have different shapes and</a:t>
            </a:r>
            <a:r>
              <a:rPr sz="2800" spc="45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sizes.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24286" y="4395689"/>
            <a:ext cx="2203300" cy="20817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96120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45133"/>
            <a:ext cx="16097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solidFill>
                  <a:srgbClr val="424455"/>
                </a:solidFill>
              </a:rPr>
              <a:t>Plotter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1785" marR="5080" indent="-256540">
              <a:lnSpc>
                <a:spcPct val="100000"/>
              </a:lnSpc>
              <a:spcBef>
                <a:spcPts val="95"/>
              </a:spcBef>
              <a:buClr>
                <a:srgbClr val="9F4DA2"/>
              </a:buClr>
              <a:buChar char="•"/>
              <a:tabLst>
                <a:tab pos="313055" algn="l"/>
              </a:tabLst>
            </a:pPr>
            <a:r>
              <a:rPr spc="-5" dirty="0"/>
              <a:t>We </a:t>
            </a:r>
            <a:r>
              <a:rPr spc="-10" dirty="0"/>
              <a:t>can </a:t>
            </a:r>
            <a:r>
              <a:rPr spc="-5" dirty="0"/>
              <a:t>get </a:t>
            </a:r>
            <a:r>
              <a:rPr spc="-10" dirty="0"/>
              <a:t>the print </a:t>
            </a:r>
            <a:r>
              <a:rPr spc="-5" dirty="0"/>
              <a:t>of a photograph, drawing,  image stored in </a:t>
            </a:r>
            <a:r>
              <a:rPr spc="-10" dirty="0"/>
              <a:t>the </a:t>
            </a:r>
            <a:r>
              <a:rPr spc="-5" dirty="0"/>
              <a:t>computer, by using a </a:t>
            </a:r>
            <a:r>
              <a:rPr spc="-10" dirty="0"/>
              <a:t>plotter.  </a:t>
            </a:r>
            <a:r>
              <a:rPr spc="-5" dirty="0"/>
              <a:t>It is an output device which provides a </a:t>
            </a:r>
            <a:r>
              <a:rPr dirty="0"/>
              <a:t>high  </a:t>
            </a:r>
            <a:r>
              <a:rPr spc="-5" dirty="0"/>
              <a:t>quality of </a:t>
            </a:r>
            <a:r>
              <a:rPr spc="-10" dirty="0"/>
              <a:t>printed </a:t>
            </a:r>
            <a:r>
              <a:rPr spc="-5" dirty="0"/>
              <a:t>output. </a:t>
            </a:r>
            <a:r>
              <a:rPr dirty="0"/>
              <a:t>It </a:t>
            </a:r>
            <a:r>
              <a:rPr spc="-10" dirty="0"/>
              <a:t>is </a:t>
            </a:r>
            <a:r>
              <a:rPr spc="-5" dirty="0"/>
              <a:t>generally used </a:t>
            </a:r>
            <a:r>
              <a:rPr spc="-10" dirty="0"/>
              <a:t>by  </a:t>
            </a:r>
            <a:r>
              <a:rPr spc="-5" dirty="0"/>
              <a:t>engineers and architects.</a:t>
            </a:r>
          </a:p>
        </p:txBody>
      </p:sp>
      <p:sp>
        <p:nvSpPr>
          <p:cNvPr id="4" name="object 4"/>
          <p:cNvSpPr/>
          <p:nvPr/>
        </p:nvSpPr>
        <p:spPr>
          <a:xfrm>
            <a:off x="5562600" y="4343741"/>
            <a:ext cx="2796540" cy="1913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691891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59637"/>
            <a:ext cx="39128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60" dirty="0">
                <a:solidFill>
                  <a:srgbClr val="424455"/>
                </a:solidFill>
                <a:latin typeface="Trebuchet MS"/>
                <a:cs typeface="Trebuchet MS"/>
              </a:rPr>
              <a:t>Let’s</a:t>
            </a:r>
            <a:r>
              <a:rPr sz="4000" b="1" spc="-30" dirty="0">
                <a:solidFill>
                  <a:srgbClr val="424455"/>
                </a:solidFill>
                <a:latin typeface="Trebuchet MS"/>
                <a:cs typeface="Trebuchet MS"/>
              </a:rPr>
              <a:t> </a:t>
            </a:r>
            <a:r>
              <a:rPr sz="4000" b="1" spc="-10" dirty="0">
                <a:solidFill>
                  <a:srgbClr val="424455"/>
                </a:solidFill>
                <a:latin typeface="Trebuchet MS"/>
                <a:cs typeface="Trebuchet MS"/>
              </a:rPr>
              <a:t>summarize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668" y="1406398"/>
            <a:ext cx="7856855" cy="415290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268605" marR="473075" indent="-256540">
              <a:lnSpc>
                <a:spcPct val="80000"/>
              </a:lnSpc>
              <a:spcBef>
                <a:spcPts val="620"/>
              </a:spcBef>
              <a:buClr>
                <a:srgbClr val="9F4DA2"/>
              </a:buClr>
              <a:buChar char="•"/>
              <a:tabLst>
                <a:tab pos="268605" algn="l"/>
                <a:tab pos="269240" algn="l"/>
              </a:tabLst>
            </a:pPr>
            <a:r>
              <a:rPr sz="2200" spc="-5" dirty="0">
                <a:latin typeface="Georgia"/>
                <a:cs typeface="Georgia"/>
              </a:rPr>
              <a:t>Input </a:t>
            </a:r>
            <a:r>
              <a:rPr sz="2200" spc="-10" dirty="0">
                <a:latin typeface="Georgia"/>
                <a:cs typeface="Georgia"/>
              </a:rPr>
              <a:t>devices </a:t>
            </a:r>
            <a:r>
              <a:rPr sz="2200" spc="-5" dirty="0">
                <a:latin typeface="Georgia"/>
                <a:cs typeface="Georgia"/>
              </a:rPr>
              <a:t>are </a:t>
            </a:r>
            <a:r>
              <a:rPr sz="2200" spc="-10" dirty="0">
                <a:latin typeface="Georgia"/>
                <a:cs typeface="Georgia"/>
              </a:rPr>
              <a:t>used </a:t>
            </a:r>
            <a:r>
              <a:rPr sz="2200" spc="-5" dirty="0">
                <a:latin typeface="Georgia"/>
                <a:cs typeface="Georgia"/>
              </a:rPr>
              <a:t>to give </a:t>
            </a:r>
            <a:r>
              <a:rPr sz="2200" spc="-10" dirty="0">
                <a:latin typeface="Georgia"/>
                <a:cs typeface="Georgia"/>
              </a:rPr>
              <a:t>data </a:t>
            </a:r>
            <a:r>
              <a:rPr sz="2200" spc="-5" dirty="0">
                <a:latin typeface="Georgia"/>
                <a:cs typeface="Georgia"/>
              </a:rPr>
              <a:t>and instructions to the  </a:t>
            </a:r>
            <a:r>
              <a:rPr sz="2200" spc="-10" dirty="0">
                <a:latin typeface="Georgia"/>
                <a:cs typeface="Georgia"/>
              </a:rPr>
              <a:t>computer.</a:t>
            </a:r>
            <a:endParaRPr sz="2200">
              <a:latin typeface="Georgia"/>
              <a:cs typeface="Georgia"/>
            </a:endParaRPr>
          </a:p>
          <a:p>
            <a:pPr marL="268605" indent="-256540">
              <a:lnSpc>
                <a:spcPts val="2150"/>
              </a:lnSpc>
              <a:buClr>
                <a:srgbClr val="9F4DA2"/>
              </a:buClr>
              <a:buChar char="•"/>
              <a:tabLst>
                <a:tab pos="268605" algn="l"/>
                <a:tab pos="269240" algn="l"/>
              </a:tabLst>
            </a:pPr>
            <a:r>
              <a:rPr sz="2200" spc="-10" dirty="0">
                <a:latin typeface="Georgia"/>
                <a:cs typeface="Georgia"/>
              </a:rPr>
              <a:t>Keyboard </a:t>
            </a:r>
            <a:r>
              <a:rPr sz="2200" spc="-5" dirty="0">
                <a:latin typeface="Georgia"/>
                <a:cs typeface="Georgia"/>
              </a:rPr>
              <a:t>and mouse are the most </a:t>
            </a:r>
            <a:r>
              <a:rPr sz="2200" spc="-10" dirty="0">
                <a:latin typeface="Georgia"/>
                <a:cs typeface="Georgia"/>
              </a:rPr>
              <a:t>commonly used</a:t>
            </a:r>
            <a:r>
              <a:rPr sz="2200" spc="130" dirty="0">
                <a:latin typeface="Georgia"/>
                <a:cs typeface="Georgia"/>
              </a:rPr>
              <a:t> </a:t>
            </a:r>
            <a:r>
              <a:rPr sz="2200" spc="-5" dirty="0">
                <a:latin typeface="Georgia"/>
                <a:cs typeface="Georgia"/>
              </a:rPr>
              <a:t>input</a:t>
            </a:r>
            <a:endParaRPr sz="2200">
              <a:latin typeface="Georgia"/>
              <a:cs typeface="Georgia"/>
            </a:endParaRPr>
          </a:p>
          <a:p>
            <a:pPr marL="268605">
              <a:lnSpc>
                <a:spcPts val="2265"/>
              </a:lnSpc>
            </a:pPr>
            <a:r>
              <a:rPr sz="2200" spc="-10" dirty="0">
                <a:latin typeface="Georgia"/>
                <a:cs typeface="Georgia"/>
              </a:rPr>
              <a:t>devices.</a:t>
            </a:r>
            <a:endParaRPr sz="2200">
              <a:latin typeface="Georgia"/>
              <a:cs typeface="Georgia"/>
            </a:endParaRPr>
          </a:p>
          <a:p>
            <a:pPr marL="268605" indent="-256540">
              <a:lnSpc>
                <a:spcPts val="2410"/>
              </a:lnSpc>
              <a:buClr>
                <a:srgbClr val="9F4DA2"/>
              </a:buClr>
              <a:buChar char="•"/>
              <a:tabLst>
                <a:tab pos="268605" algn="l"/>
                <a:tab pos="269240" algn="l"/>
              </a:tabLst>
            </a:pPr>
            <a:r>
              <a:rPr sz="2200" spc="-5" dirty="0">
                <a:latin typeface="Georgia"/>
                <a:cs typeface="Georgia"/>
              </a:rPr>
              <a:t>Microphone </a:t>
            </a:r>
            <a:r>
              <a:rPr sz="2200" spc="-10" dirty="0">
                <a:latin typeface="Georgia"/>
                <a:cs typeface="Georgia"/>
              </a:rPr>
              <a:t>gives sound </a:t>
            </a:r>
            <a:r>
              <a:rPr sz="2200" spc="-5" dirty="0">
                <a:latin typeface="Georgia"/>
                <a:cs typeface="Georgia"/>
              </a:rPr>
              <a:t>or voice input to the</a:t>
            </a:r>
            <a:r>
              <a:rPr sz="2200" spc="8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computer.</a:t>
            </a:r>
            <a:endParaRPr sz="2200">
              <a:latin typeface="Georgia"/>
              <a:cs typeface="Georgia"/>
            </a:endParaRPr>
          </a:p>
          <a:p>
            <a:pPr marL="268605" marR="249554" indent="-256540">
              <a:lnSpc>
                <a:spcPts val="2110"/>
              </a:lnSpc>
              <a:spcBef>
                <a:spcPts val="400"/>
              </a:spcBef>
              <a:buClr>
                <a:srgbClr val="9F4DA2"/>
              </a:buClr>
              <a:buChar char="•"/>
              <a:tabLst>
                <a:tab pos="268605" algn="l"/>
                <a:tab pos="269240" algn="l"/>
              </a:tabLst>
            </a:pPr>
            <a:r>
              <a:rPr sz="2200" spc="-10" dirty="0">
                <a:latin typeface="Georgia"/>
                <a:cs typeface="Georgia"/>
              </a:rPr>
              <a:t>Output devices </a:t>
            </a:r>
            <a:r>
              <a:rPr sz="2200" spc="-5" dirty="0">
                <a:latin typeface="Georgia"/>
                <a:cs typeface="Georgia"/>
              </a:rPr>
              <a:t>are </a:t>
            </a:r>
            <a:r>
              <a:rPr sz="2200" spc="-10" dirty="0">
                <a:latin typeface="Georgia"/>
                <a:cs typeface="Georgia"/>
              </a:rPr>
              <a:t>used </a:t>
            </a:r>
            <a:r>
              <a:rPr sz="2200" spc="-5" dirty="0">
                <a:latin typeface="Georgia"/>
                <a:cs typeface="Georgia"/>
              </a:rPr>
              <a:t>to display the result or information  on </a:t>
            </a:r>
            <a:r>
              <a:rPr sz="2200" spc="-10" dirty="0">
                <a:latin typeface="Georgia"/>
                <a:cs typeface="Georgia"/>
              </a:rPr>
              <a:t>the </a:t>
            </a:r>
            <a:r>
              <a:rPr sz="2200" spc="-5" dirty="0">
                <a:latin typeface="Georgia"/>
                <a:cs typeface="Georgia"/>
              </a:rPr>
              <a:t>computer.</a:t>
            </a:r>
            <a:endParaRPr sz="2200">
              <a:latin typeface="Georgia"/>
              <a:cs typeface="Georgia"/>
            </a:endParaRPr>
          </a:p>
          <a:p>
            <a:pPr marL="268605" indent="-256540">
              <a:lnSpc>
                <a:spcPts val="2170"/>
              </a:lnSpc>
              <a:buClr>
                <a:srgbClr val="9F4DA2"/>
              </a:buClr>
              <a:buChar char="•"/>
              <a:tabLst>
                <a:tab pos="268605" algn="l"/>
                <a:tab pos="269240" algn="l"/>
              </a:tabLst>
            </a:pPr>
            <a:r>
              <a:rPr sz="2200" spc="-5" dirty="0">
                <a:latin typeface="Georgia"/>
                <a:cs typeface="Georgia"/>
              </a:rPr>
              <a:t>Monitor and the printer are the </a:t>
            </a:r>
            <a:r>
              <a:rPr sz="2200" spc="-10" dirty="0">
                <a:latin typeface="Georgia"/>
                <a:cs typeface="Georgia"/>
              </a:rPr>
              <a:t>commonly used</a:t>
            </a:r>
            <a:r>
              <a:rPr sz="2200" spc="85" dirty="0">
                <a:latin typeface="Georgia"/>
                <a:cs typeface="Georgia"/>
              </a:rPr>
              <a:t> </a:t>
            </a:r>
            <a:r>
              <a:rPr sz="2200" spc="-5" dirty="0">
                <a:latin typeface="Georgia"/>
                <a:cs typeface="Georgia"/>
              </a:rPr>
              <a:t>output</a:t>
            </a:r>
            <a:endParaRPr sz="2200">
              <a:latin typeface="Georgia"/>
              <a:cs typeface="Georgia"/>
            </a:endParaRPr>
          </a:p>
          <a:p>
            <a:pPr marL="268605">
              <a:lnSpc>
                <a:spcPts val="2265"/>
              </a:lnSpc>
            </a:pPr>
            <a:r>
              <a:rPr sz="2200" spc="-10" dirty="0">
                <a:latin typeface="Georgia"/>
                <a:cs typeface="Georgia"/>
              </a:rPr>
              <a:t>devices.</a:t>
            </a:r>
            <a:endParaRPr sz="2200">
              <a:latin typeface="Georgia"/>
              <a:cs typeface="Georgia"/>
            </a:endParaRPr>
          </a:p>
          <a:p>
            <a:pPr marL="268605" indent="-256540">
              <a:lnSpc>
                <a:spcPts val="2410"/>
              </a:lnSpc>
              <a:buClr>
                <a:srgbClr val="9F4DA2"/>
              </a:buClr>
              <a:buChar char="•"/>
              <a:tabLst>
                <a:tab pos="268605" algn="l"/>
                <a:tab pos="269240" algn="l"/>
              </a:tabLst>
            </a:pPr>
            <a:r>
              <a:rPr sz="2200" spc="-5" dirty="0">
                <a:latin typeface="Georgia"/>
                <a:cs typeface="Georgia"/>
              </a:rPr>
              <a:t>The output </a:t>
            </a:r>
            <a:r>
              <a:rPr sz="2200" spc="-10" dirty="0">
                <a:latin typeface="Georgia"/>
                <a:cs typeface="Georgia"/>
              </a:rPr>
              <a:t>seen </a:t>
            </a:r>
            <a:r>
              <a:rPr sz="2200" spc="-5" dirty="0">
                <a:latin typeface="Georgia"/>
                <a:cs typeface="Georgia"/>
              </a:rPr>
              <a:t>on </a:t>
            </a:r>
            <a:r>
              <a:rPr sz="2200" spc="-10" dirty="0">
                <a:latin typeface="Georgia"/>
                <a:cs typeface="Georgia"/>
              </a:rPr>
              <a:t>the </a:t>
            </a:r>
            <a:r>
              <a:rPr sz="2200" spc="-5" dirty="0">
                <a:latin typeface="Georgia"/>
                <a:cs typeface="Georgia"/>
              </a:rPr>
              <a:t>VDU is </a:t>
            </a:r>
            <a:r>
              <a:rPr sz="2200" spc="-10" dirty="0">
                <a:latin typeface="Georgia"/>
                <a:cs typeface="Georgia"/>
              </a:rPr>
              <a:t>called </a:t>
            </a:r>
            <a:r>
              <a:rPr sz="2200" spc="-5" dirty="0">
                <a:latin typeface="Georgia"/>
                <a:cs typeface="Georgia"/>
              </a:rPr>
              <a:t>soft</a:t>
            </a:r>
            <a:r>
              <a:rPr sz="2200" spc="55" dirty="0">
                <a:latin typeface="Georgia"/>
                <a:cs typeface="Georgia"/>
              </a:rPr>
              <a:t> </a:t>
            </a:r>
            <a:r>
              <a:rPr sz="2200" spc="-5" dirty="0">
                <a:latin typeface="Georgia"/>
                <a:cs typeface="Georgia"/>
              </a:rPr>
              <a:t>copy.</a:t>
            </a:r>
            <a:endParaRPr sz="2200">
              <a:latin typeface="Georgia"/>
              <a:cs typeface="Georgia"/>
            </a:endParaRPr>
          </a:p>
          <a:p>
            <a:pPr marL="268605" indent="-256540">
              <a:lnSpc>
                <a:spcPts val="2410"/>
              </a:lnSpc>
              <a:buClr>
                <a:srgbClr val="9F4DA2"/>
              </a:buClr>
              <a:buChar char="•"/>
              <a:tabLst>
                <a:tab pos="268605" algn="l"/>
                <a:tab pos="269240" algn="l"/>
              </a:tabLst>
            </a:pPr>
            <a:r>
              <a:rPr sz="2200" spc="-5" dirty="0">
                <a:latin typeface="Georgia"/>
                <a:cs typeface="Georgia"/>
              </a:rPr>
              <a:t>The printed copy of the output is </a:t>
            </a:r>
            <a:r>
              <a:rPr sz="2200" spc="-10" dirty="0">
                <a:latin typeface="Georgia"/>
                <a:cs typeface="Georgia"/>
              </a:rPr>
              <a:t>called </a:t>
            </a:r>
            <a:r>
              <a:rPr sz="2200" spc="-5" dirty="0">
                <a:latin typeface="Georgia"/>
                <a:cs typeface="Georgia"/>
              </a:rPr>
              <a:t>hard</a:t>
            </a:r>
            <a:r>
              <a:rPr sz="2200" spc="50" dirty="0">
                <a:latin typeface="Georgia"/>
                <a:cs typeface="Georgia"/>
              </a:rPr>
              <a:t> </a:t>
            </a:r>
            <a:r>
              <a:rPr sz="2200" spc="-5" dirty="0">
                <a:latin typeface="Georgia"/>
                <a:cs typeface="Georgia"/>
              </a:rPr>
              <a:t>copy.</a:t>
            </a:r>
            <a:endParaRPr sz="2200">
              <a:latin typeface="Georgia"/>
              <a:cs typeface="Georgia"/>
            </a:endParaRPr>
          </a:p>
          <a:p>
            <a:pPr marL="268605" marR="5080" indent="-256540">
              <a:lnSpc>
                <a:spcPct val="80000"/>
              </a:lnSpc>
              <a:spcBef>
                <a:spcPts val="415"/>
              </a:spcBef>
              <a:buClr>
                <a:srgbClr val="9F4DA2"/>
              </a:buClr>
              <a:buChar char="•"/>
              <a:tabLst>
                <a:tab pos="268605" algn="l"/>
                <a:tab pos="269240" algn="l"/>
              </a:tabLst>
            </a:pPr>
            <a:r>
              <a:rPr sz="2200" spc="-5" dirty="0">
                <a:latin typeface="Georgia"/>
                <a:cs typeface="Georgia"/>
              </a:rPr>
              <a:t>Speakers are </a:t>
            </a:r>
            <a:r>
              <a:rPr sz="2200" spc="-10" dirty="0">
                <a:latin typeface="Georgia"/>
                <a:cs typeface="Georgia"/>
              </a:rPr>
              <a:t>used </a:t>
            </a:r>
            <a:r>
              <a:rPr sz="2200" spc="-5" dirty="0">
                <a:latin typeface="Georgia"/>
                <a:cs typeface="Georgia"/>
              </a:rPr>
              <a:t>to </a:t>
            </a:r>
            <a:r>
              <a:rPr sz="2200" spc="-10" dirty="0">
                <a:latin typeface="Georgia"/>
                <a:cs typeface="Georgia"/>
              </a:rPr>
              <a:t>listen </a:t>
            </a:r>
            <a:r>
              <a:rPr sz="2200" spc="-5" dirty="0">
                <a:latin typeface="Georgia"/>
                <a:cs typeface="Georgia"/>
              </a:rPr>
              <a:t>to the music and sounds played </a:t>
            </a:r>
            <a:r>
              <a:rPr sz="2200" spc="-10" dirty="0">
                <a:latin typeface="Georgia"/>
                <a:cs typeface="Georgia"/>
              </a:rPr>
              <a:t>by  </a:t>
            </a:r>
            <a:r>
              <a:rPr sz="2200" spc="-5" dirty="0">
                <a:latin typeface="Georgia"/>
                <a:cs typeface="Georgia"/>
              </a:rPr>
              <a:t>the</a:t>
            </a:r>
            <a:r>
              <a:rPr sz="2200" spc="-10" dirty="0">
                <a:latin typeface="Georgia"/>
                <a:cs typeface="Georgia"/>
              </a:rPr>
              <a:t> computer.</a:t>
            </a:r>
            <a:endParaRPr sz="2200">
              <a:latin typeface="Georgia"/>
              <a:cs typeface="Georgia"/>
            </a:endParaRPr>
          </a:p>
          <a:p>
            <a:pPr marL="268605" indent="-256540">
              <a:lnSpc>
                <a:spcPts val="2415"/>
              </a:lnSpc>
              <a:buClr>
                <a:srgbClr val="9F4DA2"/>
              </a:buClr>
              <a:buChar char="•"/>
              <a:tabLst>
                <a:tab pos="268605" algn="l"/>
                <a:tab pos="269240" algn="l"/>
              </a:tabLst>
            </a:pPr>
            <a:r>
              <a:rPr sz="2200" spc="-10" dirty="0">
                <a:latin typeface="Georgia"/>
                <a:cs typeface="Georgia"/>
              </a:rPr>
              <a:t>Plotter </a:t>
            </a:r>
            <a:r>
              <a:rPr sz="2200" spc="-5" dirty="0">
                <a:latin typeface="Georgia"/>
                <a:cs typeface="Georgia"/>
              </a:rPr>
              <a:t>are </a:t>
            </a:r>
            <a:r>
              <a:rPr sz="2200" spc="-10" dirty="0">
                <a:latin typeface="Georgia"/>
                <a:cs typeface="Georgia"/>
              </a:rPr>
              <a:t>used </a:t>
            </a:r>
            <a:r>
              <a:rPr sz="2200" dirty="0">
                <a:latin typeface="Georgia"/>
                <a:cs typeface="Georgia"/>
              </a:rPr>
              <a:t>for </a:t>
            </a:r>
            <a:r>
              <a:rPr sz="2200" spc="-5" dirty="0">
                <a:latin typeface="Georgia"/>
                <a:cs typeface="Georgia"/>
              </a:rPr>
              <a:t>a high quality of printed</a:t>
            </a:r>
            <a:r>
              <a:rPr sz="2200" spc="7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output.</a:t>
            </a:r>
            <a:endParaRPr sz="220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04247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98522" y="5718759"/>
            <a:ext cx="44373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Fig. </a:t>
            </a:r>
            <a:r>
              <a:rPr sz="1800" dirty="0">
                <a:latin typeface="Times New Roman"/>
                <a:cs typeface="Times New Roman"/>
              </a:rPr>
              <a:t>1: </a:t>
            </a:r>
            <a:r>
              <a:rPr sz="1800" spc="-5" dirty="0">
                <a:latin typeface="Times New Roman"/>
                <a:cs typeface="Times New Roman"/>
              </a:rPr>
              <a:t>Computer </a:t>
            </a:r>
            <a:r>
              <a:rPr sz="1800" dirty="0">
                <a:latin typeface="Times New Roman"/>
                <a:cs typeface="Times New Roman"/>
              </a:rPr>
              <a:t>system configuration for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CAD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81072" y="124968"/>
            <a:ext cx="3723132" cy="8610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28722" y="232359"/>
            <a:ext cx="323024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u="heavy" dirty="0">
                <a:uFill>
                  <a:solidFill>
                    <a:srgbClr val="000000"/>
                  </a:solidFill>
                </a:uFill>
              </a:rPr>
              <a:t>CAD/CAM</a:t>
            </a:r>
            <a:r>
              <a:rPr sz="3000" u="heavy" spc="-8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3000" u="heavy" spc="-5" dirty="0">
                <a:uFill>
                  <a:solidFill>
                    <a:srgbClr val="000000"/>
                  </a:solidFill>
                </a:uFill>
              </a:rPr>
              <a:t>Defined</a:t>
            </a:r>
            <a:endParaRPr sz="3000"/>
          </a:p>
        </p:txBody>
      </p:sp>
      <p:sp>
        <p:nvSpPr>
          <p:cNvPr id="5" name="object 5"/>
          <p:cNvSpPr/>
          <p:nvPr/>
        </p:nvSpPr>
        <p:spPr>
          <a:xfrm>
            <a:off x="2709672" y="649223"/>
            <a:ext cx="3265932" cy="975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810000" y="2508504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1447800" y="0"/>
                </a:moveTo>
                <a:lnTo>
                  <a:pt x="76200" y="0"/>
                </a:lnTo>
                <a:lnTo>
                  <a:pt x="46559" y="5994"/>
                </a:lnTo>
                <a:lnTo>
                  <a:pt x="22336" y="22336"/>
                </a:lnTo>
                <a:lnTo>
                  <a:pt x="5994" y="46559"/>
                </a:lnTo>
                <a:lnTo>
                  <a:pt x="0" y="76200"/>
                </a:lnTo>
                <a:lnTo>
                  <a:pt x="0" y="685800"/>
                </a:lnTo>
                <a:lnTo>
                  <a:pt x="5994" y="715440"/>
                </a:lnTo>
                <a:lnTo>
                  <a:pt x="22336" y="739663"/>
                </a:lnTo>
                <a:lnTo>
                  <a:pt x="46559" y="756005"/>
                </a:lnTo>
                <a:lnTo>
                  <a:pt x="76200" y="762000"/>
                </a:lnTo>
                <a:lnTo>
                  <a:pt x="1447800" y="762000"/>
                </a:lnTo>
                <a:lnTo>
                  <a:pt x="1477440" y="756005"/>
                </a:lnTo>
                <a:lnTo>
                  <a:pt x="1501663" y="739663"/>
                </a:lnTo>
                <a:lnTo>
                  <a:pt x="1518005" y="715440"/>
                </a:lnTo>
                <a:lnTo>
                  <a:pt x="1524000" y="685800"/>
                </a:lnTo>
                <a:lnTo>
                  <a:pt x="1524000" y="76200"/>
                </a:lnTo>
                <a:lnTo>
                  <a:pt x="1518005" y="46559"/>
                </a:lnTo>
                <a:lnTo>
                  <a:pt x="1501663" y="22336"/>
                </a:lnTo>
                <a:lnTo>
                  <a:pt x="1477440" y="5994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10000" y="2508504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0" y="76200"/>
                </a:moveTo>
                <a:lnTo>
                  <a:pt x="5994" y="46559"/>
                </a:lnTo>
                <a:lnTo>
                  <a:pt x="22336" y="22336"/>
                </a:lnTo>
                <a:lnTo>
                  <a:pt x="46559" y="5994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5994"/>
                </a:lnTo>
                <a:lnTo>
                  <a:pt x="1501663" y="22336"/>
                </a:lnTo>
                <a:lnTo>
                  <a:pt x="1518005" y="46559"/>
                </a:lnTo>
                <a:lnTo>
                  <a:pt x="1524000" y="76200"/>
                </a:lnTo>
                <a:lnTo>
                  <a:pt x="1524000" y="685800"/>
                </a:lnTo>
                <a:lnTo>
                  <a:pt x="1518005" y="715440"/>
                </a:lnTo>
                <a:lnTo>
                  <a:pt x="1501663" y="739663"/>
                </a:lnTo>
                <a:lnTo>
                  <a:pt x="1477440" y="756005"/>
                </a:lnTo>
                <a:lnTo>
                  <a:pt x="1447800" y="762000"/>
                </a:lnTo>
                <a:lnTo>
                  <a:pt x="76200" y="762000"/>
                </a:lnTo>
                <a:lnTo>
                  <a:pt x="46559" y="756005"/>
                </a:lnTo>
                <a:lnTo>
                  <a:pt x="22336" y="739663"/>
                </a:lnTo>
                <a:lnTo>
                  <a:pt x="5994" y="715440"/>
                </a:lnTo>
                <a:lnTo>
                  <a:pt x="0" y="685800"/>
                </a:lnTo>
                <a:lnTo>
                  <a:pt x="0" y="7620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74980" y="833373"/>
            <a:ext cx="8289290" cy="2309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7495" marR="5080" indent="-265430" algn="just">
              <a:lnSpc>
                <a:spcPct val="100000"/>
              </a:lnSpc>
              <a:spcBef>
                <a:spcPts val="100"/>
              </a:spcBef>
              <a:buSzPct val="80555"/>
              <a:buFont typeface="Wingdings"/>
              <a:buChar char=""/>
              <a:tabLst>
                <a:tab pos="278130" algn="l"/>
              </a:tabLst>
            </a:pPr>
            <a:r>
              <a:rPr sz="1800" dirty="0">
                <a:latin typeface="Times New Roman"/>
                <a:cs typeface="Times New Roman"/>
              </a:rPr>
              <a:t>CAD/CAM </a:t>
            </a:r>
            <a:r>
              <a:rPr sz="1800" spc="-5" dirty="0">
                <a:latin typeface="Times New Roman"/>
                <a:cs typeface="Times New Roman"/>
              </a:rPr>
              <a:t>means computer-aided </a:t>
            </a:r>
            <a:r>
              <a:rPr sz="1800" dirty="0">
                <a:latin typeface="Times New Roman"/>
                <a:cs typeface="Times New Roman"/>
              </a:rPr>
              <a:t>design and </a:t>
            </a:r>
            <a:r>
              <a:rPr sz="1800" spc="-5" dirty="0">
                <a:latin typeface="Times New Roman"/>
                <a:cs typeface="Times New Roman"/>
              </a:rPr>
              <a:t>computer-aided manufacturing. </a:t>
            </a:r>
            <a:r>
              <a:rPr sz="1800" dirty="0">
                <a:latin typeface="Times New Roman"/>
                <a:cs typeface="Times New Roman"/>
              </a:rPr>
              <a:t>It </a:t>
            </a:r>
            <a:r>
              <a:rPr sz="1800" spc="-10" dirty="0">
                <a:latin typeface="Times New Roman"/>
                <a:cs typeface="Times New Roman"/>
              </a:rPr>
              <a:t>is </a:t>
            </a:r>
            <a:r>
              <a:rPr sz="1800" dirty="0">
                <a:latin typeface="Times New Roman"/>
                <a:cs typeface="Times New Roman"/>
              </a:rPr>
              <a:t>the  technology </a:t>
            </a:r>
            <a:r>
              <a:rPr sz="1800" spc="-5" dirty="0">
                <a:latin typeface="Times New Roman"/>
                <a:cs typeface="Times New Roman"/>
              </a:rPr>
              <a:t>concerned with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10" dirty="0">
                <a:latin typeface="Times New Roman"/>
                <a:cs typeface="Times New Roman"/>
              </a:rPr>
              <a:t>use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digital </a:t>
            </a:r>
            <a:r>
              <a:rPr sz="1800" dirty="0">
                <a:latin typeface="Times New Roman"/>
                <a:cs typeface="Times New Roman"/>
              </a:rPr>
              <a:t>computers to </a:t>
            </a:r>
            <a:r>
              <a:rPr sz="1800" spc="-5" dirty="0">
                <a:latin typeface="Times New Roman"/>
                <a:cs typeface="Times New Roman"/>
              </a:rPr>
              <a:t>perform </a:t>
            </a:r>
            <a:r>
              <a:rPr sz="1800" dirty="0">
                <a:latin typeface="Times New Roman"/>
                <a:cs typeface="Times New Roman"/>
              </a:rPr>
              <a:t>certain </a:t>
            </a:r>
            <a:r>
              <a:rPr sz="1800" spc="-5" dirty="0">
                <a:latin typeface="Times New Roman"/>
                <a:cs typeface="Times New Roman"/>
              </a:rPr>
              <a:t>functions </a:t>
            </a:r>
            <a:r>
              <a:rPr sz="1800" dirty="0">
                <a:latin typeface="Times New Roman"/>
                <a:cs typeface="Times New Roman"/>
              </a:rPr>
              <a:t>in  design and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manufacturing.</a:t>
            </a:r>
            <a:endParaRPr sz="1800">
              <a:latin typeface="Times New Roman"/>
              <a:cs typeface="Times New Roman"/>
            </a:endParaRPr>
          </a:p>
          <a:p>
            <a:pPr marL="277495" indent="-265430" algn="just">
              <a:lnSpc>
                <a:spcPct val="100000"/>
              </a:lnSpc>
              <a:spcBef>
                <a:spcPts val="300"/>
              </a:spcBef>
              <a:buSzPct val="80555"/>
              <a:buFont typeface="Wingdings"/>
              <a:buChar char=""/>
              <a:tabLst>
                <a:tab pos="278130" algn="l"/>
              </a:tabLst>
            </a:pPr>
            <a:r>
              <a:rPr sz="1800" dirty="0">
                <a:latin typeface="Times New Roman"/>
                <a:cs typeface="Times New Roman"/>
              </a:rPr>
              <a:t>CAD can </a:t>
            </a:r>
            <a:r>
              <a:rPr sz="1800" spc="-10" dirty="0">
                <a:latin typeface="Times New Roman"/>
                <a:cs typeface="Times New Roman"/>
              </a:rPr>
              <a:t>be </a:t>
            </a:r>
            <a:r>
              <a:rPr sz="1800" spc="-5" dirty="0">
                <a:latin typeface="Times New Roman"/>
                <a:cs typeface="Times New Roman"/>
              </a:rPr>
              <a:t>defined </a:t>
            </a:r>
            <a:r>
              <a:rPr sz="1800" dirty="0">
                <a:latin typeface="Times New Roman"/>
                <a:cs typeface="Times New Roman"/>
              </a:rPr>
              <a:t>as </a:t>
            </a:r>
            <a:r>
              <a:rPr sz="1800" spc="-5" dirty="0">
                <a:latin typeface="Times New Roman"/>
                <a:cs typeface="Times New Roman"/>
              </a:rPr>
              <a:t>the use of </a:t>
            </a:r>
            <a:r>
              <a:rPr sz="1800" dirty="0">
                <a:latin typeface="Times New Roman"/>
                <a:cs typeface="Times New Roman"/>
              </a:rPr>
              <a:t>computer </a:t>
            </a:r>
            <a:r>
              <a:rPr sz="1800" spc="-5" dirty="0">
                <a:latin typeface="Times New Roman"/>
                <a:cs typeface="Times New Roman"/>
              </a:rPr>
              <a:t>systems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create, </a:t>
            </a:r>
            <a:r>
              <a:rPr sz="1800" spc="-20" dirty="0">
                <a:latin typeface="Times New Roman"/>
                <a:cs typeface="Times New Roman"/>
              </a:rPr>
              <a:t>modify, </a:t>
            </a:r>
            <a:r>
              <a:rPr sz="1800" spc="-5" dirty="0">
                <a:latin typeface="Times New Roman"/>
                <a:cs typeface="Times New Roman"/>
              </a:rPr>
              <a:t>analyze,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or</a:t>
            </a:r>
            <a:endParaRPr sz="1800">
              <a:latin typeface="Times New Roman"/>
              <a:cs typeface="Times New Roman"/>
            </a:endParaRPr>
          </a:p>
          <a:p>
            <a:pPr marL="277495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optimize an engineering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design.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600">
              <a:latin typeface="Times New Roman"/>
              <a:cs typeface="Times New Roman"/>
            </a:endParaRPr>
          </a:p>
          <a:p>
            <a:pPr marL="3640454" marR="3726179" algn="ctr">
              <a:lnSpc>
                <a:spcPts val="1939"/>
              </a:lnSpc>
            </a:pPr>
            <a:r>
              <a:rPr sz="1800" dirty="0">
                <a:latin typeface="Times New Roman"/>
                <a:cs typeface="Times New Roman"/>
              </a:rPr>
              <a:t>Co</a:t>
            </a:r>
            <a:r>
              <a:rPr sz="1800" spc="-10" dirty="0">
                <a:latin typeface="Times New Roman"/>
                <a:cs typeface="Times New Roman"/>
              </a:rPr>
              <a:t>m</a:t>
            </a:r>
            <a:r>
              <a:rPr sz="1800" dirty="0">
                <a:latin typeface="Times New Roman"/>
                <a:cs typeface="Times New Roman"/>
              </a:rPr>
              <a:t>put</a:t>
            </a:r>
            <a:r>
              <a:rPr sz="1800" spc="5" dirty="0">
                <a:latin typeface="Times New Roman"/>
                <a:cs typeface="Times New Roman"/>
              </a:rPr>
              <a:t>e</a:t>
            </a:r>
            <a:r>
              <a:rPr sz="1800" dirty="0">
                <a:latin typeface="Times New Roman"/>
                <a:cs typeface="Times New Roman"/>
              </a:rPr>
              <a:t>r  System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070347" y="4692396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1447800" y="0"/>
                </a:moveTo>
                <a:lnTo>
                  <a:pt x="76200" y="0"/>
                </a:lnTo>
                <a:lnTo>
                  <a:pt x="46559" y="5994"/>
                </a:lnTo>
                <a:lnTo>
                  <a:pt x="22336" y="22336"/>
                </a:lnTo>
                <a:lnTo>
                  <a:pt x="5994" y="46559"/>
                </a:lnTo>
                <a:lnTo>
                  <a:pt x="0" y="76199"/>
                </a:lnTo>
                <a:lnTo>
                  <a:pt x="0" y="685799"/>
                </a:lnTo>
                <a:lnTo>
                  <a:pt x="5994" y="715440"/>
                </a:lnTo>
                <a:lnTo>
                  <a:pt x="22336" y="739663"/>
                </a:lnTo>
                <a:lnTo>
                  <a:pt x="46559" y="756005"/>
                </a:lnTo>
                <a:lnTo>
                  <a:pt x="76200" y="761999"/>
                </a:lnTo>
                <a:lnTo>
                  <a:pt x="1447800" y="761999"/>
                </a:lnTo>
                <a:lnTo>
                  <a:pt x="1477440" y="756005"/>
                </a:lnTo>
                <a:lnTo>
                  <a:pt x="1501663" y="739663"/>
                </a:lnTo>
                <a:lnTo>
                  <a:pt x="1518005" y="715440"/>
                </a:lnTo>
                <a:lnTo>
                  <a:pt x="1524000" y="685799"/>
                </a:lnTo>
                <a:lnTo>
                  <a:pt x="1524000" y="76199"/>
                </a:lnTo>
                <a:lnTo>
                  <a:pt x="1518005" y="46559"/>
                </a:lnTo>
                <a:lnTo>
                  <a:pt x="1501663" y="22336"/>
                </a:lnTo>
                <a:lnTo>
                  <a:pt x="1477440" y="5994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070347" y="4692396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0" y="76199"/>
                </a:moveTo>
                <a:lnTo>
                  <a:pt x="5994" y="46559"/>
                </a:lnTo>
                <a:lnTo>
                  <a:pt x="22336" y="22336"/>
                </a:lnTo>
                <a:lnTo>
                  <a:pt x="46559" y="5994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5994"/>
                </a:lnTo>
                <a:lnTo>
                  <a:pt x="1501663" y="22336"/>
                </a:lnTo>
                <a:lnTo>
                  <a:pt x="1518005" y="46559"/>
                </a:lnTo>
                <a:lnTo>
                  <a:pt x="1524000" y="76199"/>
                </a:lnTo>
                <a:lnTo>
                  <a:pt x="1524000" y="685799"/>
                </a:lnTo>
                <a:lnTo>
                  <a:pt x="1518005" y="715440"/>
                </a:lnTo>
                <a:lnTo>
                  <a:pt x="1501663" y="739663"/>
                </a:lnTo>
                <a:lnTo>
                  <a:pt x="1477440" y="756005"/>
                </a:lnTo>
                <a:lnTo>
                  <a:pt x="1447800" y="761999"/>
                </a:lnTo>
                <a:lnTo>
                  <a:pt x="76200" y="761999"/>
                </a:lnTo>
                <a:lnTo>
                  <a:pt x="46559" y="756005"/>
                </a:lnTo>
                <a:lnTo>
                  <a:pt x="22336" y="739663"/>
                </a:lnTo>
                <a:lnTo>
                  <a:pt x="5994" y="715440"/>
                </a:lnTo>
                <a:lnTo>
                  <a:pt x="0" y="685799"/>
                </a:lnTo>
                <a:lnTo>
                  <a:pt x="0" y="76199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408421" y="4780533"/>
            <a:ext cx="850900" cy="548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ts val="206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CAD</a:t>
            </a: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ts val="2060"/>
              </a:lnSpc>
            </a:pPr>
            <a:r>
              <a:rPr sz="1800" spc="-5" dirty="0">
                <a:latin typeface="Times New Roman"/>
                <a:cs typeface="Times New Roman"/>
              </a:rPr>
              <a:t>Software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549651" y="4692396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1447800" y="0"/>
                </a:moveTo>
                <a:lnTo>
                  <a:pt x="76200" y="0"/>
                </a:lnTo>
                <a:lnTo>
                  <a:pt x="46559" y="5994"/>
                </a:lnTo>
                <a:lnTo>
                  <a:pt x="22336" y="22336"/>
                </a:lnTo>
                <a:lnTo>
                  <a:pt x="5994" y="46559"/>
                </a:lnTo>
                <a:lnTo>
                  <a:pt x="0" y="76199"/>
                </a:lnTo>
                <a:lnTo>
                  <a:pt x="0" y="685799"/>
                </a:lnTo>
                <a:lnTo>
                  <a:pt x="5994" y="715440"/>
                </a:lnTo>
                <a:lnTo>
                  <a:pt x="22336" y="739663"/>
                </a:lnTo>
                <a:lnTo>
                  <a:pt x="46559" y="756005"/>
                </a:lnTo>
                <a:lnTo>
                  <a:pt x="76200" y="761999"/>
                </a:lnTo>
                <a:lnTo>
                  <a:pt x="1447800" y="761999"/>
                </a:lnTo>
                <a:lnTo>
                  <a:pt x="1477440" y="756005"/>
                </a:lnTo>
                <a:lnTo>
                  <a:pt x="1501663" y="739663"/>
                </a:lnTo>
                <a:lnTo>
                  <a:pt x="1518005" y="715440"/>
                </a:lnTo>
                <a:lnTo>
                  <a:pt x="1524000" y="685799"/>
                </a:lnTo>
                <a:lnTo>
                  <a:pt x="1524000" y="76199"/>
                </a:lnTo>
                <a:lnTo>
                  <a:pt x="1518005" y="46559"/>
                </a:lnTo>
                <a:lnTo>
                  <a:pt x="1501663" y="22336"/>
                </a:lnTo>
                <a:lnTo>
                  <a:pt x="1477440" y="5994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549651" y="4692396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0" y="76199"/>
                </a:moveTo>
                <a:lnTo>
                  <a:pt x="5994" y="46559"/>
                </a:lnTo>
                <a:lnTo>
                  <a:pt x="22336" y="22336"/>
                </a:lnTo>
                <a:lnTo>
                  <a:pt x="46559" y="5994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5994"/>
                </a:lnTo>
                <a:lnTo>
                  <a:pt x="1501663" y="22336"/>
                </a:lnTo>
                <a:lnTo>
                  <a:pt x="1518005" y="46559"/>
                </a:lnTo>
                <a:lnTo>
                  <a:pt x="1524000" y="76199"/>
                </a:lnTo>
                <a:lnTo>
                  <a:pt x="1524000" y="685799"/>
                </a:lnTo>
                <a:lnTo>
                  <a:pt x="1518005" y="715440"/>
                </a:lnTo>
                <a:lnTo>
                  <a:pt x="1501663" y="739663"/>
                </a:lnTo>
                <a:lnTo>
                  <a:pt x="1477440" y="756005"/>
                </a:lnTo>
                <a:lnTo>
                  <a:pt x="1447800" y="761999"/>
                </a:lnTo>
                <a:lnTo>
                  <a:pt x="76200" y="761999"/>
                </a:lnTo>
                <a:lnTo>
                  <a:pt x="46559" y="756005"/>
                </a:lnTo>
                <a:lnTo>
                  <a:pt x="22336" y="739663"/>
                </a:lnTo>
                <a:lnTo>
                  <a:pt x="5994" y="715440"/>
                </a:lnTo>
                <a:lnTo>
                  <a:pt x="0" y="685799"/>
                </a:lnTo>
                <a:lnTo>
                  <a:pt x="0" y="76199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848101" y="4780533"/>
            <a:ext cx="926465" cy="54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ts val="205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CAD</a:t>
            </a: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ts val="2050"/>
              </a:lnSpc>
            </a:pPr>
            <a:r>
              <a:rPr sz="1800" spc="-5" dirty="0">
                <a:latin typeface="Times New Roman"/>
                <a:cs typeface="Times New Roman"/>
              </a:rPr>
              <a:t>Hardware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054095" y="3233927"/>
            <a:ext cx="1525524" cy="17602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311525" y="3262884"/>
            <a:ext cx="1201420" cy="1435735"/>
          </a:xfrm>
          <a:custGeom>
            <a:avLst/>
            <a:gdLst/>
            <a:ahLst/>
            <a:cxnLst/>
            <a:rect l="l" t="t" r="r" b="b"/>
            <a:pathLst>
              <a:path w="1201420" h="1435735">
                <a:moveTo>
                  <a:pt x="55245" y="1235964"/>
                </a:moveTo>
                <a:lnTo>
                  <a:pt x="0" y="1435734"/>
                </a:lnTo>
                <a:lnTo>
                  <a:pt x="52085" y="1416811"/>
                </a:lnTo>
                <a:lnTo>
                  <a:pt x="43561" y="1416811"/>
                </a:lnTo>
                <a:lnTo>
                  <a:pt x="10795" y="1389507"/>
                </a:lnTo>
                <a:lnTo>
                  <a:pt x="61314" y="1328867"/>
                </a:lnTo>
                <a:lnTo>
                  <a:pt x="72771" y="1260602"/>
                </a:lnTo>
                <a:lnTo>
                  <a:pt x="72479" y="1252091"/>
                </a:lnTo>
                <a:lnTo>
                  <a:pt x="69103" y="1244615"/>
                </a:lnTo>
                <a:lnTo>
                  <a:pt x="63180" y="1238974"/>
                </a:lnTo>
                <a:lnTo>
                  <a:pt x="55245" y="1235964"/>
                </a:lnTo>
                <a:close/>
              </a:path>
              <a:path w="1201420" h="1435735">
                <a:moveTo>
                  <a:pt x="61314" y="1328867"/>
                </a:moveTo>
                <a:lnTo>
                  <a:pt x="10795" y="1389507"/>
                </a:lnTo>
                <a:lnTo>
                  <a:pt x="43561" y="1416811"/>
                </a:lnTo>
                <a:lnTo>
                  <a:pt x="52026" y="1406652"/>
                </a:lnTo>
                <a:lnTo>
                  <a:pt x="48260" y="1406652"/>
                </a:lnTo>
                <a:lnTo>
                  <a:pt x="19938" y="1383157"/>
                </a:lnTo>
                <a:lnTo>
                  <a:pt x="54294" y="1370692"/>
                </a:lnTo>
                <a:lnTo>
                  <a:pt x="61314" y="1328867"/>
                </a:lnTo>
                <a:close/>
              </a:path>
              <a:path w="1201420" h="1435735">
                <a:moveTo>
                  <a:pt x="167614" y="1331327"/>
                </a:moveTo>
                <a:lnTo>
                  <a:pt x="159258" y="1332610"/>
                </a:lnTo>
                <a:lnTo>
                  <a:pt x="93984" y="1356292"/>
                </a:lnTo>
                <a:lnTo>
                  <a:pt x="43561" y="1416811"/>
                </a:lnTo>
                <a:lnTo>
                  <a:pt x="52085" y="1416811"/>
                </a:lnTo>
                <a:lnTo>
                  <a:pt x="173736" y="1372615"/>
                </a:lnTo>
                <a:lnTo>
                  <a:pt x="180955" y="1368242"/>
                </a:lnTo>
                <a:lnTo>
                  <a:pt x="185769" y="1361630"/>
                </a:lnTo>
                <a:lnTo>
                  <a:pt x="187773" y="1353685"/>
                </a:lnTo>
                <a:lnTo>
                  <a:pt x="186562" y="1345310"/>
                </a:lnTo>
                <a:lnTo>
                  <a:pt x="182135" y="1338093"/>
                </a:lnTo>
                <a:lnTo>
                  <a:pt x="175529" y="1333293"/>
                </a:lnTo>
                <a:lnTo>
                  <a:pt x="167614" y="1331327"/>
                </a:lnTo>
                <a:close/>
              </a:path>
              <a:path w="1201420" h="1435735">
                <a:moveTo>
                  <a:pt x="54294" y="1370692"/>
                </a:moveTo>
                <a:lnTo>
                  <a:pt x="19938" y="1383157"/>
                </a:lnTo>
                <a:lnTo>
                  <a:pt x="48260" y="1406652"/>
                </a:lnTo>
                <a:lnTo>
                  <a:pt x="54294" y="1370692"/>
                </a:lnTo>
                <a:close/>
              </a:path>
              <a:path w="1201420" h="1435735">
                <a:moveTo>
                  <a:pt x="93984" y="1356292"/>
                </a:moveTo>
                <a:lnTo>
                  <a:pt x="54294" y="1370692"/>
                </a:lnTo>
                <a:lnTo>
                  <a:pt x="48260" y="1406652"/>
                </a:lnTo>
                <a:lnTo>
                  <a:pt x="52026" y="1406652"/>
                </a:lnTo>
                <a:lnTo>
                  <a:pt x="93984" y="1356292"/>
                </a:lnTo>
                <a:close/>
              </a:path>
              <a:path w="1201420" h="1435735">
                <a:moveTo>
                  <a:pt x="1168400" y="0"/>
                </a:moveTo>
                <a:lnTo>
                  <a:pt x="61314" y="1328867"/>
                </a:lnTo>
                <a:lnTo>
                  <a:pt x="54294" y="1370692"/>
                </a:lnTo>
                <a:lnTo>
                  <a:pt x="93984" y="1356292"/>
                </a:lnTo>
                <a:lnTo>
                  <a:pt x="1201165" y="27431"/>
                </a:lnTo>
                <a:lnTo>
                  <a:pt x="11684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488179" y="3233927"/>
            <a:ext cx="1484376" cy="17602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555363" y="3263265"/>
            <a:ext cx="1160145" cy="1435735"/>
          </a:xfrm>
          <a:custGeom>
            <a:avLst/>
            <a:gdLst/>
            <a:ahLst/>
            <a:cxnLst/>
            <a:rect l="l" t="t" r="r" b="b"/>
            <a:pathLst>
              <a:path w="1160145" h="1435735">
                <a:moveTo>
                  <a:pt x="994032" y="1328039"/>
                </a:moveTo>
                <a:lnTo>
                  <a:pt x="986059" y="1329880"/>
                </a:lnTo>
                <a:lnTo>
                  <a:pt x="979372" y="1334579"/>
                </a:lnTo>
                <a:lnTo>
                  <a:pt x="974851" y="1341755"/>
                </a:lnTo>
                <a:lnTo>
                  <a:pt x="973455" y="1350059"/>
                </a:lnTo>
                <a:lnTo>
                  <a:pt x="975296" y="1357995"/>
                </a:lnTo>
                <a:lnTo>
                  <a:pt x="979995" y="1364668"/>
                </a:lnTo>
                <a:lnTo>
                  <a:pt x="987171" y="1369187"/>
                </a:lnTo>
                <a:lnTo>
                  <a:pt x="1159637" y="1435354"/>
                </a:lnTo>
                <a:lnTo>
                  <a:pt x="1156682" y="1415669"/>
                </a:lnTo>
                <a:lnTo>
                  <a:pt x="1116584" y="1415669"/>
                </a:lnTo>
                <a:lnTo>
                  <a:pt x="1067183" y="1354215"/>
                </a:lnTo>
                <a:lnTo>
                  <a:pt x="1002411" y="1329436"/>
                </a:lnTo>
                <a:lnTo>
                  <a:pt x="994032" y="1328039"/>
                </a:lnTo>
                <a:close/>
              </a:path>
              <a:path w="1160145" h="1435735">
                <a:moveTo>
                  <a:pt x="1067183" y="1354215"/>
                </a:moveTo>
                <a:lnTo>
                  <a:pt x="1116584" y="1415669"/>
                </a:lnTo>
                <a:lnTo>
                  <a:pt x="1129259" y="1405509"/>
                </a:lnTo>
                <a:lnTo>
                  <a:pt x="1112012" y="1405509"/>
                </a:lnTo>
                <a:lnTo>
                  <a:pt x="1106582" y="1369288"/>
                </a:lnTo>
                <a:lnTo>
                  <a:pt x="1067183" y="1354215"/>
                </a:lnTo>
                <a:close/>
              </a:path>
              <a:path w="1160145" h="1435735">
                <a:moveTo>
                  <a:pt x="1107948" y="1234694"/>
                </a:moveTo>
                <a:lnTo>
                  <a:pt x="1100024" y="1237537"/>
                </a:lnTo>
                <a:lnTo>
                  <a:pt x="1093993" y="1243060"/>
                </a:lnTo>
                <a:lnTo>
                  <a:pt x="1090463" y="1250463"/>
                </a:lnTo>
                <a:lnTo>
                  <a:pt x="1090040" y="1258951"/>
                </a:lnTo>
                <a:lnTo>
                  <a:pt x="1100293" y="1327342"/>
                </a:lnTo>
                <a:lnTo>
                  <a:pt x="1149858" y="1388999"/>
                </a:lnTo>
                <a:lnTo>
                  <a:pt x="1116584" y="1415669"/>
                </a:lnTo>
                <a:lnTo>
                  <a:pt x="1156682" y="1415669"/>
                </a:lnTo>
                <a:lnTo>
                  <a:pt x="1132204" y="1252601"/>
                </a:lnTo>
                <a:lnTo>
                  <a:pt x="1129361" y="1244623"/>
                </a:lnTo>
                <a:lnTo>
                  <a:pt x="1123838" y="1238599"/>
                </a:lnTo>
                <a:lnTo>
                  <a:pt x="1116435" y="1235098"/>
                </a:lnTo>
                <a:lnTo>
                  <a:pt x="1107948" y="1234694"/>
                </a:lnTo>
                <a:close/>
              </a:path>
              <a:path w="1160145" h="1435735">
                <a:moveTo>
                  <a:pt x="1106582" y="1369288"/>
                </a:moveTo>
                <a:lnTo>
                  <a:pt x="1112012" y="1405509"/>
                </a:lnTo>
                <a:lnTo>
                  <a:pt x="1140840" y="1382395"/>
                </a:lnTo>
                <a:lnTo>
                  <a:pt x="1106582" y="1369288"/>
                </a:lnTo>
                <a:close/>
              </a:path>
              <a:path w="1160145" h="1435735">
                <a:moveTo>
                  <a:pt x="1100293" y="1327342"/>
                </a:moveTo>
                <a:lnTo>
                  <a:pt x="1106582" y="1369288"/>
                </a:lnTo>
                <a:lnTo>
                  <a:pt x="1140840" y="1382395"/>
                </a:lnTo>
                <a:lnTo>
                  <a:pt x="1112012" y="1405509"/>
                </a:lnTo>
                <a:lnTo>
                  <a:pt x="1129259" y="1405509"/>
                </a:lnTo>
                <a:lnTo>
                  <a:pt x="1149858" y="1388999"/>
                </a:lnTo>
                <a:lnTo>
                  <a:pt x="1100293" y="1327342"/>
                </a:lnTo>
                <a:close/>
              </a:path>
              <a:path w="1160145" h="1435735">
                <a:moveTo>
                  <a:pt x="33274" y="0"/>
                </a:moveTo>
                <a:lnTo>
                  <a:pt x="0" y="26670"/>
                </a:lnTo>
                <a:lnTo>
                  <a:pt x="1067183" y="1354215"/>
                </a:lnTo>
                <a:lnTo>
                  <a:pt x="1106582" y="1369288"/>
                </a:lnTo>
                <a:lnTo>
                  <a:pt x="1100293" y="1327342"/>
                </a:lnTo>
                <a:lnTo>
                  <a:pt x="332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29127" y="6068974"/>
            <a:ext cx="266128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Fig. </a:t>
            </a:r>
            <a:r>
              <a:rPr sz="1800" dirty="0">
                <a:latin typeface="Times New Roman"/>
                <a:cs typeface="Times New Roman"/>
              </a:rPr>
              <a:t>2: Applications of</a:t>
            </a:r>
            <a:r>
              <a:rPr sz="1800" spc="-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CAM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81072" y="124968"/>
            <a:ext cx="3723132" cy="86105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28722" y="232359"/>
            <a:ext cx="323024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u="heavy" dirty="0">
                <a:uFill>
                  <a:solidFill>
                    <a:srgbClr val="000000"/>
                  </a:solidFill>
                </a:uFill>
              </a:rPr>
              <a:t>CAD/CAM</a:t>
            </a:r>
            <a:r>
              <a:rPr sz="3000" u="heavy" spc="-8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3000" u="heavy" spc="-5" dirty="0">
                <a:uFill>
                  <a:solidFill>
                    <a:srgbClr val="000000"/>
                  </a:solidFill>
                </a:uFill>
              </a:rPr>
              <a:t>Defined</a:t>
            </a:r>
            <a:endParaRPr sz="3000"/>
          </a:p>
        </p:txBody>
      </p:sp>
      <p:sp>
        <p:nvSpPr>
          <p:cNvPr id="5" name="object 5"/>
          <p:cNvSpPr/>
          <p:nvPr/>
        </p:nvSpPr>
        <p:spPr>
          <a:xfrm>
            <a:off x="2709672" y="649223"/>
            <a:ext cx="3265932" cy="975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810000" y="2819400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1447800" y="0"/>
                </a:moveTo>
                <a:lnTo>
                  <a:pt x="76200" y="0"/>
                </a:lnTo>
                <a:lnTo>
                  <a:pt x="46559" y="5994"/>
                </a:lnTo>
                <a:lnTo>
                  <a:pt x="22336" y="22336"/>
                </a:lnTo>
                <a:lnTo>
                  <a:pt x="5994" y="46559"/>
                </a:lnTo>
                <a:lnTo>
                  <a:pt x="0" y="76200"/>
                </a:lnTo>
                <a:lnTo>
                  <a:pt x="0" y="685800"/>
                </a:lnTo>
                <a:lnTo>
                  <a:pt x="5994" y="715440"/>
                </a:lnTo>
                <a:lnTo>
                  <a:pt x="22336" y="739663"/>
                </a:lnTo>
                <a:lnTo>
                  <a:pt x="46559" y="756005"/>
                </a:lnTo>
                <a:lnTo>
                  <a:pt x="76200" y="762000"/>
                </a:lnTo>
                <a:lnTo>
                  <a:pt x="1447800" y="762000"/>
                </a:lnTo>
                <a:lnTo>
                  <a:pt x="1477440" y="756005"/>
                </a:lnTo>
                <a:lnTo>
                  <a:pt x="1501663" y="739663"/>
                </a:lnTo>
                <a:lnTo>
                  <a:pt x="1518005" y="715440"/>
                </a:lnTo>
                <a:lnTo>
                  <a:pt x="1524000" y="685800"/>
                </a:lnTo>
                <a:lnTo>
                  <a:pt x="1524000" y="76200"/>
                </a:lnTo>
                <a:lnTo>
                  <a:pt x="1518005" y="46559"/>
                </a:lnTo>
                <a:lnTo>
                  <a:pt x="1501663" y="22336"/>
                </a:lnTo>
                <a:lnTo>
                  <a:pt x="1477440" y="5994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10000" y="2819400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0" y="76200"/>
                </a:moveTo>
                <a:lnTo>
                  <a:pt x="5994" y="46559"/>
                </a:lnTo>
                <a:lnTo>
                  <a:pt x="22336" y="22336"/>
                </a:lnTo>
                <a:lnTo>
                  <a:pt x="46559" y="5994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5994"/>
                </a:lnTo>
                <a:lnTo>
                  <a:pt x="1501663" y="22336"/>
                </a:lnTo>
                <a:lnTo>
                  <a:pt x="1518005" y="46559"/>
                </a:lnTo>
                <a:lnTo>
                  <a:pt x="1524000" y="76200"/>
                </a:lnTo>
                <a:lnTo>
                  <a:pt x="1524000" y="685800"/>
                </a:lnTo>
                <a:lnTo>
                  <a:pt x="1518005" y="715440"/>
                </a:lnTo>
                <a:lnTo>
                  <a:pt x="1501663" y="739663"/>
                </a:lnTo>
                <a:lnTo>
                  <a:pt x="1477440" y="756005"/>
                </a:lnTo>
                <a:lnTo>
                  <a:pt x="1447800" y="762000"/>
                </a:lnTo>
                <a:lnTo>
                  <a:pt x="76200" y="762000"/>
                </a:lnTo>
                <a:lnTo>
                  <a:pt x="46559" y="756005"/>
                </a:lnTo>
                <a:lnTo>
                  <a:pt x="22336" y="739663"/>
                </a:lnTo>
                <a:lnTo>
                  <a:pt x="5994" y="715440"/>
                </a:lnTo>
                <a:lnTo>
                  <a:pt x="0" y="685800"/>
                </a:lnTo>
                <a:lnTo>
                  <a:pt x="0" y="7620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74980" y="833373"/>
            <a:ext cx="8288020" cy="2496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7495" marR="5080" indent="-265430" algn="just">
              <a:lnSpc>
                <a:spcPct val="100000"/>
              </a:lnSpc>
              <a:spcBef>
                <a:spcPts val="100"/>
              </a:spcBef>
              <a:buSzPct val="80555"/>
              <a:buFont typeface="Wingdings"/>
              <a:buChar char=""/>
              <a:tabLst>
                <a:tab pos="278130" algn="l"/>
              </a:tabLst>
            </a:pPr>
            <a:r>
              <a:rPr sz="1800" spc="-5" dirty="0">
                <a:latin typeface="Times New Roman"/>
                <a:cs typeface="Times New Roman"/>
              </a:rPr>
              <a:t>CAM </a:t>
            </a:r>
            <a:r>
              <a:rPr sz="1800" dirty="0">
                <a:latin typeface="Times New Roman"/>
                <a:cs typeface="Times New Roman"/>
              </a:rPr>
              <a:t>can be </a:t>
            </a:r>
            <a:r>
              <a:rPr sz="1800" spc="-5" dirty="0">
                <a:latin typeface="Times New Roman"/>
                <a:cs typeface="Times New Roman"/>
              </a:rPr>
              <a:t>defined as the use </a:t>
            </a:r>
            <a:r>
              <a:rPr sz="1800" dirty="0">
                <a:latin typeface="Times New Roman"/>
                <a:cs typeface="Times New Roman"/>
              </a:rPr>
              <a:t>of computer </a:t>
            </a:r>
            <a:r>
              <a:rPr sz="1800" spc="-5" dirty="0">
                <a:latin typeface="Times New Roman"/>
                <a:cs typeface="Times New Roman"/>
              </a:rPr>
              <a:t>systems </a:t>
            </a:r>
            <a:r>
              <a:rPr sz="1800" dirty="0">
                <a:latin typeface="Times New Roman"/>
                <a:cs typeface="Times New Roman"/>
              </a:rPr>
              <a:t>to plan, </a:t>
            </a:r>
            <a:r>
              <a:rPr sz="1800" spc="-5" dirty="0">
                <a:latin typeface="Times New Roman"/>
                <a:cs typeface="Times New Roman"/>
              </a:rPr>
              <a:t>manage,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control </a:t>
            </a:r>
            <a:r>
              <a:rPr sz="1800" dirty="0">
                <a:latin typeface="Times New Roman"/>
                <a:cs typeface="Times New Roman"/>
              </a:rPr>
              <a:t>the  operations of a manufacturing </a:t>
            </a:r>
            <a:r>
              <a:rPr sz="1800" spc="-5" dirty="0">
                <a:latin typeface="Times New Roman"/>
                <a:cs typeface="Times New Roman"/>
              </a:rPr>
              <a:t>plant </a:t>
            </a:r>
            <a:r>
              <a:rPr sz="1800" dirty="0">
                <a:latin typeface="Times New Roman"/>
                <a:cs typeface="Times New Roman"/>
              </a:rPr>
              <a:t>through </a:t>
            </a:r>
            <a:r>
              <a:rPr sz="1800" spc="-5" dirty="0">
                <a:latin typeface="Times New Roman"/>
                <a:cs typeface="Times New Roman"/>
              </a:rPr>
              <a:t>either direct </a:t>
            </a:r>
            <a:r>
              <a:rPr sz="1800" dirty="0">
                <a:latin typeface="Times New Roman"/>
                <a:cs typeface="Times New Roman"/>
              </a:rPr>
              <a:t>or </a:t>
            </a:r>
            <a:r>
              <a:rPr sz="1800" spc="-5" dirty="0">
                <a:latin typeface="Times New Roman"/>
                <a:cs typeface="Times New Roman"/>
              </a:rPr>
              <a:t>indirect </a:t>
            </a:r>
            <a:r>
              <a:rPr sz="1800" dirty="0">
                <a:latin typeface="Times New Roman"/>
                <a:cs typeface="Times New Roman"/>
              </a:rPr>
              <a:t>computer </a:t>
            </a:r>
            <a:r>
              <a:rPr sz="1800" spc="-5" dirty="0">
                <a:latin typeface="Times New Roman"/>
                <a:cs typeface="Times New Roman"/>
              </a:rPr>
              <a:t>interface  </a:t>
            </a:r>
            <a:r>
              <a:rPr sz="1800" dirty="0">
                <a:latin typeface="Times New Roman"/>
                <a:cs typeface="Times New Roman"/>
              </a:rPr>
              <a:t>with the </a:t>
            </a:r>
            <a:r>
              <a:rPr sz="1800" spc="-15" dirty="0">
                <a:latin typeface="Times New Roman"/>
                <a:cs typeface="Times New Roman"/>
              </a:rPr>
              <a:t>plant’s </a:t>
            </a:r>
            <a:r>
              <a:rPr sz="1800" dirty="0">
                <a:latin typeface="Times New Roman"/>
                <a:cs typeface="Times New Roman"/>
              </a:rPr>
              <a:t>production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resources.</a:t>
            </a:r>
            <a:endParaRPr sz="1800">
              <a:latin typeface="Times New Roman"/>
              <a:cs typeface="Times New Roman"/>
            </a:endParaRPr>
          </a:p>
          <a:p>
            <a:pPr marL="277495" indent="-265430" algn="just">
              <a:lnSpc>
                <a:spcPct val="100000"/>
              </a:lnSpc>
              <a:spcBef>
                <a:spcPts val="300"/>
              </a:spcBef>
              <a:buSzPct val="80555"/>
              <a:buFont typeface="Wingdings"/>
              <a:buChar char=""/>
              <a:tabLst>
                <a:tab pos="278130" algn="l"/>
              </a:tabLst>
            </a:pPr>
            <a:r>
              <a:rPr sz="1800" dirty="0">
                <a:latin typeface="Times New Roman"/>
                <a:cs typeface="Times New Roman"/>
              </a:rPr>
              <a:t>The applications </a:t>
            </a:r>
            <a:r>
              <a:rPr sz="1800" spc="-5" dirty="0">
                <a:latin typeface="Times New Roman"/>
                <a:cs typeface="Times New Roman"/>
              </a:rPr>
              <a:t>of CAM </a:t>
            </a:r>
            <a:r>
              <a:rPr sz="1800" dirty="0">
                <a:latin typeface="Times New Roman"/>
                <a:cs typeface="Times New Roman"/>
              </a:rPr>
              <a:t>fall into two broad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categories:</a:t>
            </a:r>
            <a:endParaRPr sz="1800">
              <a:latin typeface="Times New Roman"/>
              <a:cs typeface="Times New Roman"/>
            </a:endParaRPr>
          </a:p>
          <a:p>
            <a:pPr marL="638810" lvl="1" indent="-343535" algn="just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639445" algn="l"/>
              </a:tabLst>
            </a:pPr>
            <a:r>
              <a:rPr sz="1800" i="1" dirty="0">
                <a:latin typeface="Times New Roman"/>
                <a:cs typeface="Times New Roman"/>
              </a:rPr>
              <a:t>Computer monitoring and</a:t>
            </a:r>
            <a:r>
              <a:rPr sz="1800" i="1" spc="-15" dirty="0">
                <a:latin typeface="Times New Roman"/>
                <a:cs typeface="Times New Roman"/>
              </a:rPr>
              <a:t> control</a:t>
            </a:r>
            <a:endParaRPr sz="1800">
              <a:latin typeface="Times New Roman"/>
              <a:cs typeface="Times New Roman"/>
            </a:endParaRPr>
          </a:p>
          <a:p>
            <a:pPr marL="638810" lvl="1" indent="-343535" algn="just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639445" algn="l"/>
              </a:tabLst>
            </a:pPr>
            <a:r>
              <a:rPr sz="1800" i="1" dirty="0">
                <a:latin typeface="Times New Roman"/>
                <a:cs typeface="Times New Roman"/>
              </a:rPr>
              <a:t>Manufacturing </a:t>
            </a:r>
            <a:r>
              <a:rPr sz="1800" i="1" spc="-5" dirty="0">
                <a:latin typeface="Times New Roman"/>
                <a:cs typeface="Times New Roman"/>
              </a:rPr>
              <a:t>support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applications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950">
              <a:latin typeface="Times New Roman"/>
              <a:cs typeface="Times New Roman"/>
            </a:endParaRPr>
          </a:p>
          <a:p>
            <a:pPr marR="84455" algn="ctr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CAM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876800" y="5003291"/>
            <a:ext cx="1717675" cy="864235"/>
          </a:xfrm>
          <a:custGeom>
            <a:avLst/>
            <a:gdLst/>
            <a:ahLst/>
            <a:cxnLst/>
            <a:rect l="l" t="t" r="r" b="b"/>
            <a:pathLst>
              <a:path w="1717675" h="864235">
                <a:moveTo>
                  <a:pt x="1631696" y="0"/>
                </a:moveTo>
                <a:lnTo>
                  <a:pt x="85851" y="0"/>
                </a:lnTo>
                <a:lnTo>
                  <a:pt x="52452" y="6796"/>
                </a:lnTo>
                <a:lnTo>
                  <a:pt x="25161" y="25320"/>
                </a:lnTo>
                <a:lnTo>
                  <a:pt x="6752" y="52774"/>
                </a:lnTo>
                <a:lnTo>
                  <a:pt x="0" y="86359"/>
                </a:lnTo>
                <a:lnTo>
                  <a:pt x="0" y="777697"/>
                </a:lnTo>
                <a:lnTo>
                  <a:pt x="6752" y="811333"/>
                </a:lnTo>
                <a:lnTo>
                  <a:pt x="25161" y="838800"/>
                </a:lnTo>
                <a:lnTo>
                  <a:pt x="52452" y="857317"/>
                </a:lnTo>
                <a:lnTo>
                  <a:pt x="85851" y="864107"/>
                </a:lnTo>
                <a:lnTo>
                  <a:pt x="1631696" y="864107"/>
                </a:lnTo>
                <a:lnTo>
                  <a:pt x="1665095" y="857317"/>
                </a:lnTo>
                <a:lnTo>
                  <a:pt x="1692386" y="838800"/>
                </a:lnTo>
                <a:lnTo>
                  <a:pt x="1710795" y="811333"/>
                </a:lnTo>
                <a:lnTo>
                  <a:pt x="1717548" y="777697"/>
                </a:lnTo>
                <a:lnTo>
                  <a:pt x="1717548" y="86359"/>
                </a:lnTo>
                <a:lnTo>
                  <a:pt x="1710795" y="52774"/>
                </a:lnTo>
                <a:lnTo>
                  <a:pt x="1692386" y="25320"/>
                </a:lnTo>
                <a:lnTo>
                  <a:pt x="1665095" y="6796"/>
                </a:lnTo>
                <a:lnTo>
                  <a:pt x="16316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876800" y="5003291"/>
            <a:ext cx="1717675" cy="864235"/>
          </a:xfrm>
          <a:custGeom>
            <a:avLst/>
            <a:gdLst/>
            <a:ahLst/>
            <a:cxnLst/>
            <a:rect l="l" t="t" r="r" b="b"/>
            <a:pathLst>
              <a:path w="1717675" h="864235">
                <a:moveTo>
                  <a:pt x="0" y="86359"/>
                </a:moveTo>
                <a:lnTo>
                  <a:pt x="6752" y="52774"/>
                </a:lnTo>
                <a:lnTo>
                  <a:pt x="25161" y="25320"/>
                </a:lnTo>
                <a:lnTo>
                  <a:pt x="52452" y="6796"/>
                </a:lnTo>
                <a:lnTo>
                  <a:pt x="85851" y="0"/>
                </a:lnTo>
                <a:lnTo>
                  <a:pt x="1631696" y="0"/>
                </a:lnTo>
                <a:lnTo>
                  <a:pt x="1665095" y="6796"/>
                </a:lnTo>
                <a:lnTo>
                  <a:pt x="1692386" y="25320"/>
                </a:lnTo>
                <a:lnTo>
                  <a:pt x="1710795" y="52774"/>
                </a:lnTo>
                <a:lnTo>
                  <a:pt x="1717548" y="86359"/>
                </a:lnTo>
                <a:lnTo>
                  <a:pt x="1717548" y="777697"/>
                </a:lnTo>
                <a:lnTo>
                  <a:pt x="1710795" y="811333"/>
                </a:lnTo>
                <a:lnTo>
                  <a:pt x="1692386" y="838800"/>
                </a:lnTo>
                <a:lnTo>
                  <a:pt x="1665095" y="857317"/>
                </a:lnTo>
                <a:lnTo>
                  <a:pt x="1631696" y="864107"/>
                </a:lnTo>
                <a:lnTo>
                  <a:pt x="85851" y="864107"/>
                </a:lnTo>
                <a:lnTo>
                  <a:pt x="52452" y="857317"/>
                </a:lnTo>
                <a:lnTo>
                  <a:pt x="25161" y="838800"/>
                </a:lnTo>
                <a:lnTo>
                  <a:pt x="6752" y="811333"/>
                </a:lnTo>
                <a:lnTo>
                  <a:pt x="0" y="777697"/>
                </a:lnTo>
                <a:lnTo>
                  <a:pt x="0" y="86359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043042" y="5018278"/>
            <a:ext cx="1385570" cy="795655"/>
          </a:xfrm>
          <a:prstGeom prst="rect">
            <a:avLst/>
          </a:prstGeom>
        </p:spPr>
        <p:txBody>
          <a:bodyPr vert="horz" wrap="square" lIns="0" tIns="39369" rIns="0" bIns="0" rtlCol="0">
            <a:spAutoFit/>
          </a:bodyPr>
          <a:lstStyle/>
          <a:p>
            <a:pPr marL="12700" marR="5080" algn="ctr">
              <a:lnSpc>
                <a:spcPct val="90300"/>
              </a:lnSpc>
              <a:spcBef>
                <a:spcPts val="309"/>
              </a:spcBef>
            </a:pPr>
            <a:r>
              <a:rPr sz="1800" dirty="0">
                <a:latin typeface="Times New Roman"/>
                <a:cs typeface="Times New Roman"/>
              </a:rPr>
              <a:t>Manufac</a:t>
            </a:r>
            <a:r>
              <a:rPr sz="1800" spc="5" dirty="0">
                <a:latin typeface="Times New Roman"/>
                <a:cs typeface="Times New Roman"/>
              </a:rPr>
              <a:t>t</a:t>
            </a:r>
            <a:r>
              <a:rPr sz="1800" dirty="0">
                <a:latin typeface="Times New Roman"/>
                <a:cs typeface="Times New Roman"/>
              </a:rPr>
              <a:t>uring  support  applications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549651" y="5003291"/>
            <a:ext cx="1717675" cy="864235"/>
          </a:xfrm>
          <a:custGeom>
            <a:avLst/>
            <a:gdLst/>
            <a:ahLst/>
            <a:cxnLst/>
            <a:rect l="l" t="t" r="r" b="b"/>
            <a:pathLst>
              <a:path w="1717675" h="864235">
                <a:moveTo>
                  <a:pt x="1631696" y="0"/>
                </a:moveTo>
                <a:lnTo>
                  <a:pt x="85852" y="0"/>
                </a:lnTo>
                <a:lnTo>
                  <a:pt x="52452" y="6796"/>
                </a:lnTo>
                <a:lnTo>
                  <a:pt x="25161" y="25320"/>
                </a:lnTo>
                <a:lnTo>
                  <a:pt x="6752" y="52774"/>
                </a:lnTo>
                <a:lnTo>
                  <a:pt x="0" y="86359"/>
                </a:lnTo>
                <a:lnTo>
                  <a:pt x="0" y="777697"/>
                </a:lnTo>
                <a:lnTo>
                  <a:pt x="6752" y="811333"/>
                </a:lnTo>
                <a:lnTo>
                  <a:pt x="25161" y="838800"/>
                </a:lnTo>
                <a:lnTo>
                  <a:pt x="52452" y="857317"/>
                </a:lnTo>
                <a:lnTo>
                  <a:pt x="85852" y="864107"/>
                </a:lnTo>
                <a:lnTo>
                  <a:pt x="1631696" y="864107"/>
                </a:lnTo>
                <a:lnTo>
                  <a:pt x="1665095" y="857317"/>
                </a:lnTo>
                <a:lnTo>
                  <a:pt x="1692386" y="838800"/>
                </a:lnTo>
                <a:lnTo>
                  <a:pt x="1710795" y="811333"/>
                </a:lnTo>
                <a:lnTo>
                  <a:pt x="1717548" y="777697"/>
                </a:lnTo>
                <a:lnTo>
                  <a:pt x="1717548" y="86359"/>
                </a:lnTo>
                <a:lnTo>
                  <a:pt x="1710795" y="52774"/>
                </a:lnTo>
                <a:lnTo>
                  <a:pt x="1692386" y="25320"/>
                </a:lnTo>
                <a:lnTo>
                  <a:pt x="1665095" y="6796"/>
                </a:lnTo>
                <a:lnTo>
                  <a:pt x="16316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549651" y="5003291"/>
            <a:ext cx="1717675" cy="864235"/>
          </a:xfrm>
          <a:custGeom>
            <a:avLst/>
            <a:gdLst/>
            <a:ahLst/>
            <a:cxnLst/>
            <a:rect l="l" t="t" r="r" b="b"/>
            <a:pathLst>
              <a:path w="1717675" h="864235">
                <a:moveTo>
                  <a:pt x="0" y="86359"/>
                </a:moveTo>
                <a:lnTo>
                  <a:pt x="6752" y="52774"/>
                </a:lnTo>
                <a:lnTo>
                  <a:pt x="25161" y="25320"/>
                </a:lnTo>
                <a:lnTo>
                  <a:pt x="52452" y="6796"/>
                </a:lnTo>
                <a:lnTo>
                  <a:pt x="85852" y="0"/>
                </a:lnTo>
                <a:lnTo>
                  <a:pt x="1631696" y="0"/>
                </a:lnTo>
                <a:lnTo>
                  <a:pt x="1665095" y="6796"/>
                </a:lnTo>
                <a:lnTo>
                  <a:pt x="1692386" y="25320"/>
                </a:lnTo>
                <a:lnTo>
                  <a:pt x="1710795" y="52774"/>
                </a:lnTo>
                <a:lnTo>
                  <a:pt x="1717548" y="86359"/>
                </a:lnTo>
                <a:lnTo>
                  <a:pt x="1717548" y="777697"/>
                </a:lnTo>
                <a:lnTo>
                  <a:pt x="1710795" y="811333"/>
                </a:lnTo>
                <a:lnTo>
                  <a:pt x="1692386" y="838800"/>
                </a:lnTo>
                <a:lnTo>
                  <a:pt x="1665095" y="857317"/>
                </a:lnTo>
                <a:lnTo>
                  <a:pt x="1631696" y="864107"/>
                </a:lnTo>
                <a:lnTo>
                  <a:pt x="85852" y="864107"/>
                </a:lnTo>
                <a:lnTo>
                  <a:pt x="52452" y="857317"/>
                </a:lnTo>
                <a:lnTo>
                  <a:pt x="25161" y="838800"/>
                </a:lnTo>
                <a:lnTo>
                  <a:pt x="6752" y="811333"/>
                </a:lnTo>
                <a:lnTo>
                  <a:pt x="0" y="777697"/>
                </a:lnTo>
                <a:lnTo>
                  <a:pt x="0" y="86359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693289" y="5018278"/>
            <a:ext cx="1428750" cy="79375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 indent="1905" algn="ctr">
              <a:lnSpc>
                <a:spcPts val="1939"/>
              </a:lnSpc>
              <a:spcBef>
                <a:spcPts val="345"/>
              </a:spcBef>
            </a:pPr>
            <a:r>
              <a:rPr sz="1800" spc="-5" dirty="0">
                <a:latin typeface="Times New Roman"/>
                <a:cs typeface="Times New Roman"/>
              </a:rPr>
              <a:t>Computer  monitoring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  control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054095" y="3538728"/>
            <a:ext cx="1525524" cy="17602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311525" y="3567684"/>
            <a:ext cx="1201420" cy="1435735"/>
          </a:xfrm>
          <a:custGeom>
            <a:avLst/>
            <a:gdLst/>
            <a:ahLst/>
            <a:cxnLst/>
            <a:rect l="l" t="t" r="r" b="b"/>
            <a:pathLst>
              <a:path w="1201420" h="1435735">
                <a:moveTo>
                  <a:pt x="55245" y="1235964"/>
                </a:moveTo>
                <a:lnTo>
                  <a:pt x="0" y="1435734"/>
                </a:lnTo>
                <a:lnTo>
                  <a:pt x="52085" y="1416811"/>
                </a:lnTo>
                <a:lnTo>
                  <a:pt x="43561" y="1416811"/>
                </a:lnTo>
                <a:lnTo>
                  <a:pt x="10795" y="1389507"/>
                </a:lnTo>
                <a:lnTo>
                  <a:pt x="61314" y="1328867"/>
                </a:lnTo>
                <a:lnTo>
                  <a:pt x="72771" y="1260602"/>
                </a:lnTo>
                <a:lnTo>
                  <a:pt x="72479" y="1252091"/>
                </a:lnTo>
                <a:lnTo>
                  <a:pt x="69103" y="1244615"/>
                </a:lnTo>
                <a:lnTo>
                  <a:pt x="63180" y="1238974"/>
                </a:lnTo>
                <a:lnTo>
                  <a:pt x="55245" y="1235964"/>
                </a:lnTo>
                <a:close/>
              </a:path>
              <a:path w="1201420" h="1435735">
                <a:moveTo>
                  <a:pt x="61314" y="1328867"/>
                </a:moveTo>
                <a:lnTo>
                  <a:pt x="10795" y="1389507"/>
                </a:lnTo>
                <a:lnTo>
                  <a:pt x="43561" y="1416811"/>
                </a:lnTo>
                <a:lnTo>
                  <a:pt x="52026" y="1406652"/>
                </a:lnTo>
                <a:lnTo>
                  <a:pt x="48260" y="1406652"/>
                </a:lnTo>
                <a:lnTo>
                  <a:pt x="19938" y="1383157"/>
                </a:lnTo>
                <a:lnTo>
                  <a:pt x="54294" y="1370692"/>
                </a:lnTo>
                <a:lnTo>
                  <a:pt x="61314" y="1328867"/>
                </a:lnTo>
                <a:close/>
              </a:path>
              <a:path w="1201420" h="1435735">
                <a:moveTo>
                  <a:pt x="167614" y="1331327"/>
                </a:moveTo>
                <a:lnTo>
                  <a:pt x="159258" y="1332610"/>
                </a:lnTo>
                <a:lnTo>
                  <a:pt x="93984" y="1356292"/>
                </a:lnTo>
                <a:lnTo>
                  <a:pt x="43561" y="1416811"/>
                </a:lnTo>
                <a:lnTo>
                  <a:pt x="52085" y="1416811"/>
                </a:lnTo>
                <a:lnTo>
                  <a:pt x="173736" y="1372615"/>
                </a:lnTo>
                <a:lnTo>
                  <a:pt x="180955" y="1368242"/>
                </a:lnTo>
                <a:lnTo>
                  <a:pt x="185769" y="1361630"/>
                </a:lnTo>
                <a:lnTo>
                  <a:pt x="187773" y="1353685"/>
                </a:lnTo>
                <a:lnTo>
                  <a:pt x="186562" y="1345310"/>
                </a:lnTo>
                <a:lnTo>
                  <a:pt x="182135" y="1338093"/>
                </a:lnTo>
                <a:lnTo>
                  <a:pt x="175529" y="1333293"/>
                </a:lnTo>
                <a:lnTo>
                  <a:pt x="167614" y="1331327"/>
                </a:lnTo>
                <a:close/>
              </a:path>
              <a:path w="1201420" h="1435735">
                <a:moveTo>
                  <a:pt x="54294" y="1370692"/>
                </a:moveTo>
                <a:lnTo>
                  <a:pt x="19938" y="1383157"/>
                </a:lnTo>
                <a:lnTo>
                  <a:pt x="48260" y="1406652"/>
                </a:lnTo>
                <a:lnTo>
                  <a:pt x="54294" y="1370692"/>
                </a:lnTo>
                <a:close/>
              </a:path>
              <a:path w="1201420" h="1435735">
                <a:moveTo>
                  <a:pt x="93984" y="1356292"/>
                </a:moveTo>
                <a:lnTo>
                  <a:pt x="54294" y="1370692"/>
                </a:lnTo>
                <a:lnTo>
                  <a:pt x="48260" y="1406652"/>
                </a:lnTo>
                <a:lnTo>
                  <a:pt x="52026" y="1406652"/>
                </a:lnTo>
                <a:lnTo>
                  <a:pt x="93984" y="1356292"/>
                </a:lnTo>
                <a:close/>
              </a:path>
              <a:path w="1201420" h="1435735">
                <a:moveTo>
                  <a:pt x="1168400" y="0"/>
                </a:moveTo>
                <a:lnTo>
                  <a:pt x="61314" y="1328867"/>
                </a:lnTo>
                <a:lnTo>
                  <a:pt x="54294" y="1370692"/>
                </a:lnTo>
                <a:lnTo>
                  <a:pt x="93984" y="1356292"/>
                </a:lnTo>
                <a:lnTo>
                  <a:pt x="1201165" y="27431"/>
                </a:lnTo>
                <a:lnTo>
                  <a:pt x="11684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488179" y="3538728"/>
            <a:ext cx="1484376" cy="17602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555363" y="3568065"/>
            <a:ext cx="1160145" cy="1435735"/>
          </a:xfrm>
          <a:custGeom>
            <a:avLst/>
            <a:gdLst/>
            <a:ahLst/>
            <a:cxnLst/>
            <a:rect l="l" t="t" r="r" b="b"/>
            <a:pathLst>
              <a:path w="1160145" h="1435735">
                <a:moveTo>
                  <a:pt x="994032" y="1328039"/>
                </a:moveTo>
                <a:lnTo>
                  <a:pt x="986059" y="1329880"/>
                </a:lnTo>
                <a:lnTo>
                  <a:pt x="979372" y="1334579"/>
                </a:lnTo>
                <a:lnTo>
                  <a:pt x="974851" y="1341755"/>
                </a:lnTo>
                <a:lnTo>
                  <a:pt x="973455" y="1350059"/>
                </a:lnTo>
                <a:lnTo>
                  <a:pt x="975296" y="1357995"/>
                </a:lnTo>
                <a:lnTo>
                  <a:pt x="979995" y="1364668"/>
                </a:lnTo>
                <a:lnTo>
                  <a:pt x="987171" y="1369187"/>
                </a:lnTo>
                <a:lnTo>
                  <a:pt x="1159637" y="1435354"/>
                </a:lnTo>
                <a:lnTo>
                  <a:pt x="1156682" y="1415669"/>
                </a:lnTo>
                <a:lnTo>
                  <a:pt x="1116584" y="1415669"/>
                </a:lnTo>
                <a:lnTo>
                  <a:pt x="1067183" y="1354215"/>
                </a:lnTo>
                <a:lnTo>
                  <a:pt x="1002411" y="1329436"/>
                </a:lnTo>
                <a:lnTo>
                  <a:pt x="994032" y="1328039"/>
                </a:lnTo>
                <a:close/>
              </a:path>
              <a:path w="1160145" h="1435735">
                <a:moveTo>
                  <a:pt x="1067183" y="1354215"/>
                </a:moveTo>
                <a:lnTo>
                  <a:pt x="1116584" y="1415669"/>
                </a:lnTo>
                <a:lnTo>
                  <a:pt x="1129259" y="1405509"/>
                </a:lnTo>
                <a:lnTo>
                  <a:pt x="1112012" y="1405509"/>
                </a:lnTo>
                <a:lnTo>
                  <a:pt x="1106582" y="1369288"/>
                </a:lnTo>
                <a:lnTo>
                  <a:pt x="1067183" y="1354215"/>
                </a:lnTo>
                <a:close/>
              </a:path>
              <a:path w="1160145" h="1435735">
                <a:moveTo>
                  <a:pt x="1107948" y="1234694"/>
                </a:moveTo>
                <a:lnTo>
                  <a:pt x="1100024" y="1237537"/>
                </a:lnTo>
                <a:lnTo>
                  <a:pt x="1093993" y="1243060"/>
                </a:lnTo>
                <a:lnTo>
                  <a:pt x="1090463" y="1250463"/>
                </a:lnTo>
                <a:lnTo>
                  <a:pt x="1090040" y="1258951"/>
                </a:lnTo>
                <a:lnTo>
                  <a:pt x="1100293" y="1327342"/>
                </a:lnTo>
                <a:lnTo>
                  <a:pt x="1149858" y="1388999"/>
                </a:lnTo>
                <a:lnTo>
                  <a:pt x="1116584" y="1415669"/>
                </a:lnTo>
                <a:lnTo>
                  <a:pt x="1156682" y="1415669"/>
                </a:lnTo>
                <a:lnTo>
                  <a:pt x="1132204" y="1252601"/>
                </a:lnTo>
                <a:lnTo>
                  <a:pt x="1129361" y="1244623"/>
                </a:lnTo>
                <a:lnTo>
                  <a:pt x="1123838" y="1238599"/>
                </a:lnTo>
                <a:lnTo>
                  <a:pt x="1116435" y="1235098"/>
                </a:lnTo>
                <a:lnTo>
                  <a:pt x="1107948" y="1234694"/>
                </a:lnTo>
                <a:close/>
              </a:path>
              <a:path w="1160145" h="1435735">
                <a:moveTo>
                  <a:pt x="1106582" y="1369288"/>
                </a:moveTo>
                <a:lnTo>
                  <a:pt x="1112012" y="1405509"/>
                </a:lnTo>
                <a:lnTo>
                  <a:pt x="1140840" y="1382395"/>
                </a:lnTo>
                <a:lnTo>
                  <a:pt x="1106582" y="1369288"/>
                </a:lnTo>
                <a:close/>
              </a:path>
              <a:path w="1160145" h="1435735">
                <a:moveTo>
                  <a:pt x="1100293" y="1327342"/>
                </a:moveTo>
                <a:lnTo>
                  <a:pt x="1106582" y="1369288"/>
                </a:lnTo>
                <a:lnTo>
                  <a:pt x="1140840" y="1382395"/>
                </a:lnTo>
                <a:lnTo>
                  <a:pt x="1112012" y="1405509"/>
                </a:lnTo>
                <a:lnTo>
                  <a:pt x="1129259" y="1405509"/>
                </a:lnTo>
                <a:lnTo>
                  <a:pt x="1149858" y="1388999"/>
                </a:lnTo>
                <a:lnTo>
                  <a:pt x="1100293" y="1327342"/>
                </a:lnTo>
                <a:close/>
              </a:path>
              <a:path w="1160145" h="1435735">
                <a:moveTo>
                  <a:pt x="33274" y="0"/>
                </a:moveTo>
                <a:lnTo>
                  <a:pt x="0" y="26670"/>
                </a:lnTo>
                <a:lnTo>
                  <a:pt x="1067183" y="1354215"/>
                </a:lnTo>
                <a:lnTo>
                  <a:pt x="1106582" y="1369288"/>
                </a:lnTo>
                <a:lnTo>
                  <a:pt x="1100293" y="1327342"/>
                </a:lnTo>
                <a:lnTo>
                  <a:pt x="332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8444" y="833373"/>
            <a:ext cx="8003540" cy="2432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6235" algn="l"/>
              </a:tabLst>
            </a:pPr>
            <a:r>
              <a:rPr sz="1800" b="1" i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Computer </a:t>
            </a:r>
            <a:r>
              <a:rPr sz="1800" b="1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monitoring and control</a:t>
            </a:r>
            <a:r>
              <a:rPr sz="1800" b="1" spc="-5" dirty="0">
                <a:latin typeface="Times New Roman"/>
                <a:cs typeface="Times New Roman"/>
              </a:rPr>
              <a:t>: </a:t>
            </a:r>
            <a:r>
              <a:rPr sz="1800" spc="-5" dirty="0">
                <a:latin typeface="Times New Roman"/>
                <a:cs typeface="Times New Roman"/>
              </a:rPr>
              <a:t>These </a:t>
            </a:r>
            <a:r>
              <a:rPr sz="1800" dirty="0">
                <a:latin typeface="Times New Roman"/>
                <a:cs typeface="Times New Roman"/>
              </a:rPr>
              <a:t>are direct </a:t>
            </a:r>
            <a:r>
              <a:rPr sz="1800" spc="-5" dirty="0">
                <a:latin typeface="Times New Roman"/>
                <a:cs typeface="Times New Roman"/>
              </a:rPr>
              <a:t>applications </a:t>
            </a:r>
            <a:r>
              <a:rPr sz="1800" dirty="0">
                <a:latin typeface="Times New Roman"/>
                <a:cs typeface="Times New Roman"/>
              </a:rPr>
              <a:t>in which </a:t>
            </a:r>
            <a:r>
              <a:rPr sz="1800" spc="-5" dirty="0">
                <a:latin typeface="Times New Roman"/>
                <a:cs typeface="Times New Roman"/>
              </a:rPr>
              <a:t>the  </a:t>
            </a:r>
            <a:r>
              <a:rPr sz="1800" dirty="0">
                <a:latin typeface="Times New Roman"/>
                <a:cs typeface="Times New Roman"/>
              </a:rPr>
              <a:t>computer </a:t>
            </a:r>
            <a:r>
              <a:rPr sz="1800" spc="-5" dirty="0">
                <a:latin typeface="Times New Roman"/>
                <a:cs typeface="Times New Roman"/>
              </a:rPr>
              <a:t>is </a:t>
            </a:r>
            <a:r>
              <a:rPr sz="1800" dirty="0">
                <a:latin typeface="Times New Roman"/>
                <a:cs typeface="Times New Roman"/>
              </a:rPr>
              <a:t>connected </a:t>
            </a:r>
            <a:r>
              <a:rPr sz="1800" spc="-5" dirty="0">
                <a:latin typeface="Times New Roman"/>
                <a:cs typeface="Times New Roman"/>
              </a:rPr>
              <a:t>directly to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manufacturing process </a:t>
            </a:r>
            <a:r>
              <a:rPr sz="1800" dirty="0">
                <a:latin typeface="Times New Roman"/>
                <a:cs typeface="Times New Roman"/>
              </a:rPr>
              <a:t>for the purpose of  </a:t>
            </a:r>
            <a:r>
              <a:rPr sz="1800" spc="-5" dirty="0">
                <a:latin typeface="Times New Roman"/>
                <a:cs typeface="Times New Roman"/>
              </a:rPr>
              <a:t>monitoring </a:t>
            </a:r>
            <a:r>
              <a:rPr sz="1800" dirty="0">
                <a:latin typeface="Times New Roman"/>
                <a:cs typeface="Times New Roman"/>
              </a:rPr>
              <a:t>or controlling the </a:t>
            </a:r>
            <a:r>
              <a:rPr sz="1800" spc="-5" dirty="0">
                <a:latin typeface="Times New Roman"/>
                <a:cs typeface="Times New Roman"/>
              </a:rPr>
              <a:t>process. Computer monitoring and </a:t>
            </a:r>
            <a:r>
              <a:rPr sz="1800" dirty="0">
                <a:latin typeface="Times New Roman"/>
                <a:cs typeface="Times New Roman"/>
              </a:rPr>
              <a:t>control </a:t>
            </a:r>
            <a:r>
              <a:rPr sz="1800" spc="-5" dirty="0">
                <a:latin typeface="Times New Roman"/>
                <a:cs typeface="Times New Roman"/>
              </a:rPr>
              <a:t>can </a:t>
            </a:r>
            <a:r>
              <a:rPr sz="1800" dirty="0">
                <a:latin typeface="Times New Roman"/>
                <a:cs typeface="Times New Roman"/>
              </a:rPr>
              <a:t>be  separated into monitoring applications and control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applications</a:t>
            </a:r>
            <a:r>
              <a:rPr sz="1600" dirty="0">
                <a:latin typeface="Times New Roman"/>
                <a:cs typeface="Times New Roman"/>
              </a:rPr>
              <a:t>.</a:t>
            </a:r>
            <a:endParaRPr sz="1600">
              <a:latin typeface="Times New Roman"/>
              <a:cs typeface="Times New Roman"/>
            </a:endParaRPr>
          </a:p>
          <a:p>
            <a:pPr marL="831215" marR="6350" lvl="1" indent="-342900" algn="just">
              <a:lnSpc>
                <a:spcPts val="1920"/>
              </a:lnSpc>
              <a:spcBef>
                <a:spcPts val="565"/>
              </a:spcBef>
              <a:buSzPct val="109375"/>
              <a:buAutoNum type="alphaLcPeriod"/>
              <a:tabLst>
                <a:tab pos="831850" algn="l"/>
              </a:tabLst>
            </a:pPr>
            <a:r>
              <a:rPr sz="1600" b="1" i="1" spc="-5" dirty="0">
                <a:latin typeface="Times New Roman"/>
                <a:cs typeface="Times New Roman"/>
              </a:rPr>
              <a:t>Computer </a:t>
            </a:r>
            <a:r>
              <a:rPr sz="1600" b="1" i="1" dirty="0">
                <a:latin typeface="Times New Roman"/>
                <a:cs typeface="Times New Roman"/>
              </a:rPr>
              <a:t>process monitoring</a:t>
            </a:r>
            <a:r>
              <a:rPr sz="1600" b="1" dirty="0">
                <a:latin typeface="Times New Roman"/>
                <a:cs typeface="Times New Roman"/>
              </a:rPr>
              <a:t>: </a:t>
            </a:r>
            <a:r>
              <a:rPr sz="1600" spc="-5" dirty="0">
                <a:latin typeface="Times New Roman"/>
                <a:cs typeface="Times New Roman"/>
              </a:rPr>
              <a:t>It involves a </a:t>
            </a:r>
            <a:r>
              <a:rPr sz="1600" dirty="0">
                <a:latin typeface="Times New Roman"/>
                <a:cs typeface="Times New Roman"/>
              </a:rPr>
              <a:t>direct </a:t>
            </a:r>
            <a:r>
              <a:rPr sz="1600" spc="-5" dirty="0">
                <a:latin typeface="Times New Roman"/>
                <a:cs typeface="Times New Roman"/>
              </a:rPr>
              <a:t>computer </a:t>
            </a:r>
            <a:r>
              <a:rPr sz="1600" dirty="0">
                <a:latin typeface="Times New Roman"/>
                <a:cs typeface="Times New Roman"/>
              </a:rPr>
              <a:t>interface </a:t>
            </a:r>
            <a:r>
              <a:rPr sz="1600" spc="-5" dirty="0">
                <a:latin typeface="Times New Roman"/>
                <a:cs typeface="Times New Roman"/>
              </a:rPr>
              <a:t>with the  manufacturing process to observe the process and </a:t>
            </a:r>
            <a:r>
              <a:rPr sz="1600" dirty="0">
                <a:latin typeface="Times New Roman"/>
                <a:cs typeface="Times New Roman"/>
              </a:rPr>
              <a:t>associated </a:t>
            </a:r>
            <a:r>
              <a:rPr sz="1600" spc="-5" dirty="0">
                <a:latin typeface="Times New Roman"/>
                <a:cs typeface="Times New Roman"/>
              </a:rPr>
              <a:t>equipment and </a:t>
            </a:r>
            <a:r>
              <a:rPr sz="1600" dirty="0">
                <a:latin typeface="Times New Roman"/>
                <a:cs typeface="Times New Roman"/>
              </a:rPr>
              <a:t>collects  </a:t>
            </a:r>
            <a:r>
              <a:rPr sz="1600" spc="-5" dirty="0">
                <a:latin typeface="Times New Roman"/>
                <a:cs typeface="Times New Roman"/>
              </a:rPr>
              <a:t>data from the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process.</a:t>
            </a:r>
            <a:endParaRPr sz="1600">
              <a:latin typeface="Times New Roman"/>
              <a:cs typeface="Times New Roman"/>
            </a:endParaRPr>
          </a:p>
          <a:p>
            <a:pPr marL="831215" marR="5715" lvl="1" indent="-342900" algn="just">
              <a:lnSpc>
                <a:spcPts val="1920"/>
              </a:lnSpc>
              <a:spcBef>
                <a:spcPts val="204"/>
              </a:spcBef>
              <a:buSzPct val="109375"/>
              <a:buAutoNum type="alphaLcPeriod"/>
              <a:tabLst>
                <a:tab pos="831850" algn="l"/>
              </a:tabLst>
            </a:pPr>
            <a:r>
              <a:rPr sz="1600" b="1" i="1" spc="-5" dirty="0">
                <a:latin typeface="Times New Roman"/>
                <a:cs typeface="Times New Roman"/>
              </a:rPr>
              <a:t>Computer </a:t>
            </a:r>
            <a:r>
              <a:rPr sz="1600" b="1" i="1" dirty="0">
                <a:latin typeface="Times New Roman"/>
                <a:cs typeface="Times New Roman"/>
              </a:rPr>
              <a:t>process control</a:t>
            </a:r>
            <a:r>
              <a:rPr sz="1600" b="1" dirty="0">
                <a:latin typeface="Times New Roman"/>
                <a:cs typeface="Times New Roman"/>
              </a:rPr>
              <a:t>: </a:t>
            </a:r>
            <a:r>
              <a:rPr sz="1600" dirty="0">
                <a:latin typeface="Times New Roman"/>
                <a:cs typeface="Times New Roman"/>
              </a:rPr>
              <a:t>It goes one step further </a:t>
            </a:r>
            <a:r>
              <a:rPr sz="1600" spc="-5" dirty="0">
                <a:latin typeface="Times New Roman"/>
                <a:cs typeface="Times New Roman"/>
              </a:rPr>
              <a:t>than monitoring </a:t>
            </a:r>
            <a:r>
              <a:rPr sz="1600" dirty="0">
                <a:latin typeface="Times New Roman"/>
                <a:cs typeface="Times New Roman"/>
              </a:rPr>
              <a:t>by not </a:t>
            </a:r>
            <a:r>
              <a:rPr sz="1600" spc="-5" dirty="0">
                <a:latin typeface="Times New Roman"/>
                <a:cs typeface="Times New Roman"/>
              </a:rPr>
              <a:t>only  observing </a:t>
            </a:r>
            <a:r>
              <a:rPr sz="1600" dirty="0">
                <a:latin typeface="Times New Roman"/>
                <a:cs typeface="Times New Roman"/>
              </a:rPr>
              <a:t>the </a:t>
            </a:r>
            <a:r>
              <a:rPr sz="1600" spc="-5" dirty="0">
                <a:latin typeface="Times New Roman"/>
                <a:cs typeface="Times New Roman"/>
              </a:rPr>
              <a:t>process </a:t>
            </a:r>
            <a:r>
              <a:rPr sz="1600" dirty="0">
                <a:latin typeface="Times New Roman"/>
                <a:cs typeface="Times New Roman"/>
              </a:rPr>
              <a:t>but </a:t>
            </a:r>
            <a:r>
              <a:rPr sz="1600" spc="-5" dirty="0">
                <a:latin typeface="Times New Roman"/>
                <a:cs typeface="Times New Roman"/>
              </a:rPr>
              <a:t>also controlling it based </a:t>
            </a:r>
            <a:r>
              <a:rPr sz="1600" dirty="0">
                <a:latin typeface="Times New Roman"/>
                <a:cs typeface="Times New Roman"/>
              </a:rPr>
              <a:t>on the</a:t>
            </a:r>
            <a:r>
              <a:rPr sz="1600" spc="1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observations.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55972" y="3862196"/>
            <a:ext cx="9118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Process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data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11777" y="4279772"/>
            <a:ext cx="912494" cy="657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8255"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(a)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Process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data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21607" y="5115305"/>
            <a:ext cx="114173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Control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Signals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3256" y="5532831"/>
            <a:ext cx="7399020" cy="680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3345"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(b)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Times New Roman"/>
                <a:cs typeface="Times New Roman"/>
              </a:rPr>
              <a:t>Fig. </a:t>
            </a:r>
            <a:r>
              <a:rPr sz="1600" dirty="0">
                <a:latin typeface="Times New Roman"/>
                <a:cs typeface="Times New Roman"/>
              </a:rPr>
              <a:t>3: </a:t>
            </a:r>
            <a:r>
              <a:rPr sz="1600" spc="-10" dirty="0">
                <a:latin typeface="Times New Roman"/>
                <a:cs typeface="Times New Roman"/>
              </a:rPr>
              <a:t>Computer </a:t>
            </a:r>
            <a:r>
              <a:rPr sz="1600" spc="-5" dirty="0">
                <a:latin typeface="Times New Roman"/>
                <a:cs typeface="Times New Roman"/>
              </a:rPr>
              <a:t>monitoring and control: (a) </a:t>
            </a:r>
            <a:r>
              <a:rPr sz="1600" spc="-10" dirty="0">
                <a:latin typeface="Times New Roman"/>
                <a:cs typeface="Times New Roman"/>
              </a:rPr>
              <a:t>Computer monitoring </a:t>
            </a:r>
            <a:r>
              <a:rPr sz="1600" spc="-5" dirty="0">
                <a:latin typeface="Times New Roman"/>
                <a:cs typeface="Times New Roman"/>
              </a:rPr>
              <a:t>; (b) </a:t>
            </a:r>
            <a:r>
              <a:rPr sz="1600" spc="-10" dirty="0">
                <a:latin typeface="Times New Roman"/>
                <a:cs typeface="Times New Roman"/>
              </a:rPr>
              <a:t>Computer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control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481072" y="124968"/>
            <a:ext cx="3723132" cy="8610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728722" y="232359"/>
            <a:ext cx="323024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u="heavy" dirty="0">
                <a:uFill>
                  <a:solidFill>
                    <a:srgbClr val="000000"/>
                  </a:solidFill>
                </a:uFill>
              </a:rPr>
              <a:t>CAD/CAM</a:t>
            </a:r>
            <a:r>
              <a:rPr sz="3000" u="heavy" spc="-8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3000" u="heavy" spc="-5" dirty="0">
                <a:uFill>
                  <a:solidFill>
                    <a:srgbClr val="000000"/>
                  </a:solidFill>
                </a:uFill>
              </a:rPr>
              <a:t>Defined</a:t>
            </a:r>
            <a:endParaRPr sz="3000"/>
          </a:p>
        </p:txBody>
      </p:sp>
      <p:sp>
        <p:nvSpPr>
          <p:cNvPr id="9" name="object 9"/>
          <p:cNvSpPr/>
          <p:nvPr/>
        </p:nvSpPr>
        <p:spPr>
          <a:xfrm>
            <a:off x="2709672" y="649223"/>
            <a:ext cx="3265932" cy="975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682996" y="3429000"/>
            <a:ext cx="1769745" cy="838200"/>
          </a:xfrm>
          <a:custGeom>
            <a:avLst/>
            <a:gdLst/>
            <a:ahLst/>
            <a:cxnLst/>
            <a:rect l="l" t="t" r="r" b="b"/>
            <a:pathLst>
              <a:path w="1769745" h="838200">
                <a:moveTo>
                  <a:pt x="1680845" y="0"/>
                </a:moveTo>
                <a:lnTo>
                  <a:pt x="88518" y="0"/>
                </a:lnTo>
                <a:lnTo>
                  <a:pt x="54060" y="6578"/>
                </a:lnTo>
                <a:lnTo>
                  <a:pt x="25923" y="24526"/>
                </a:lnTo>
                <a:lnTo>
                  <a:pt x="6955" y="51167"/>
                </a:lnTo>
                <a:lnTo>
                  <a:pt x="0" y="83820"/>
                </a:lnTo>
                <a:lnTo>
                  <a:pt x="0" y="754380"/>
                </a:lnTo>
                <a:lnTo>
                  <a:pt x="6955" y="787032"/>
                </a:lnTo>
                <a:lnTo>
                  <a:pt x="25923" y="813673"/>
                </a:lnTo>
                <a:lnTo>
                  <a:pt x="54060" y="831621"/>
                </a:lnTo>
                <a:lnTo>
                  <a:pt x="88518" y="838200"/>
                </a:lnTo>
                <a:lnTo>
                  <a:pt x="1680845" y="838200"/>
                </a:lnTo>
                <a:lnTo>
                  <a:pt x="1715303" y="831621"/>
                </a:lnTo>
                <a:lnTo>
                  <a:pt x="1743440" y="813673"/>
                </a:lnTo>
                <a:lnTo>
                  <a:pt x="1762408" y="787032"/>
                </a:lnTo>
                <a:lnTo>
                  <a:pt x="1769363" y="754380"/>
                </a:lnTo>
                <a:lnTo>
                  <a:pt x="1769363" y="83820"/>
                </a:lnTo>
                <a:lnTo>
                  <a:pt x="1762408" y="51167"/>
                </a:lnTo>
                <a:lnTo>
                  <a:pt x="1743440" y="24526"/>
                </a:lnTo>
                <a:lnTo>
                  <a:pt x="1715303" y="6578"/>
                </a:lnTo>
                <a:lnTo>
                  <a:pt x="16808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682996" y="3429000"/>
            <a:ext cx="1769745" cy="838200"/>
          </a:xfrm>
          <a:custGeom>
            <a:avLst/>
            <a:gdLst/>
            <a:ahLst/>
            <a:cxnLst/>
            <a:rect l="l" t="t" r="r" b="b"/>
            <a:pathLst>
              <a:path w="1769745" h="838200">
                <a:moveTo>
                  <a:pt x="0" y="83820"/>
                </a:moveTo>
                <a:lnTo>
                  <a:pt x="6955" y="51167"/>
                </a:lnTo>
                <a:lnTo>
                  <a:pt x="25923" y="24526"/>
                </a:lnTo>
                <a:lnTo>
                  <a:pt x="54060" y="6578"/>
                </a:lnTo>
                <a:lnTo>
                  <a:pt x="88518" y="0"/>
                </a:lnTo>
                <a:lnTo>
                  <a:pt x="1680845" y="0"/>
                </a:lnTo>
                <a:lnTo>
                  <a:pt x="1715303" y="6578"/>
                </a:lnTo>
                <a:lnTo>
                  <a:pt x="1743440" y="24526"/>
                </a:lnTo>
                <a:lnTo>
                  <a:pt x="1762408" y="51167"/>
                </a:lnTo>
                <a:lnTo>
                  <a:pt x="1769363" y="83820"/>
                </a:lnTo>
                <a:lnTo>
                  <a:pt x="1769363" y="754380"/>
                </a:lnTo>
                <a:lnTo>
                  <a:pt x="1762408" y="787032"/>
                </a:lnTo>
                <a:lnTo>
                  <a:pt x="1743440" y="813673"/>
                </a:lnTo>
                <a:lnTo>
                  <a:pt x="1715303" y="831621"/>
                </a:lnTo>
                <a:lnTo>
                  <a:pt x="1680845" y="838200"/>
                </a:lnTo>
                <a:lnTo>
                  <a:pt x="88518" y="838200"/>
                </a:lnTo>
                <a:lnTo>
                  <a:pt x="54060" y="831621"/>
                </a:lnTo>
                <a:lnTo>
                  <a:pt x="25923" y="813673"/>
                </a:lnTo>
                <a:lnTo>
                  <a:pt x="6955" y="787032"/>
                </a:lnTo>
                <a:lnTo>
                  <a:pt x="0" y="754380"/>
                </a:lnTo>
                <a:lnTo>
                  <a:pt x="0" y="8382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206744" y="3677792"/>
            <a:ext cx="7245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Process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284476" y="3429000"/>
            <a:ext cx="1693545" cy="838200"/>
          </a:xfrm>
          <a:custGeom>
            <a:avLst/>
            <a:gdLst/>
            <a:ahLst/>
            <a:cxnLst/>
            <a:rect l="l" t="t" r="r" b="b"/>
            <a:pathLst>
              <a:path w="1693545" h="838200">
                <a:moveTo>
                  <a:pt x="1608454" y="0"/>
                </a:moveTo>
                <a:lnTo>
                  <a:pt x="84709" y="0"/>
                </a:lnTo>
                <a:lnTo>
                  <a:pt x="51702" y="6578"/>
                </a:lnTo>
                <a:lnTo>
                  <a:pt x="24780" y="24526"/>
                </a:lnTo>
                <a:lnTo>
                  <a:pt x="6645" y="51167"/>
                </a:lnTo>
                <a:lnTo>
                  <a:pt x="0" y="83820"/>
                </a:lnTo>
                <a:lnTo>
                  <a:pt x="0" y="754380"/>
                </a:lnTo>
                <a:lnTo>
                  <a:pt x="6645" y="787032"/>
                </a:lnTo>
                <a:lnTo>
                  <a:pt x="24780" y="813673"/>
                </a:lnTo>
                <a:lnTo>
                  <a:pt x="51702" y="831621"/>
                </a:lnTo>
                <a:lnTo>
                  <a:pt x="84709" y="838200"/>
                </a:lnTo>
                <a:lnTo>
                  <a:pt x="1608454" y="838200"/>
                </a:lnTo>
                <a:lnTo>
                  <a:pt x="1641461" y="831621"/>
                </a:lnTo>
                <a:lnTo>
                  <a:pt x="1668383" y="813673"/>
                </a:lnTo>
                <a:lnTo>
                  <a:pt x="1686518" y="787032"/>
                </a:lnTo>
                <a:lnTo>
                  <a:pt x="1693164" y="754380"/>
                </a:lnTo>
                <a:lnTo>
                  <a:pt x="1693164" y="83820"/>
                </a:lnTo>
                <a:lnTo>
                  <a:pt x="1686518" y="51167"/>
                </a:lnTo>
                <a:lnTo>
                  <a:pt x="1668383" y="24526"/>
                </a:lnTo>
                <a:lnTo>
                  <a:pt x="1641461" y="6578"/>
                </a:lnTo>
                <a:lnTo>
                  <a:pt x="16084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284476" y="3429000"/>
            <a:ext cx="1693545" cy="838200"/>
          </a:xfrm>
          <a:custGeom>
            <a:avLst/>
            <a:gdLst/>
            <a:ahLst/>
            <a:cxnLst/>
            <a:rect l="l" t="t" r="r" b="b"/>
            <a:pathLst>
              <a:path w="1693545" h="838200">
                <a:moveTo>
                  <a:pt x="0" y="83820"/>
                </a:moveTo>
                <a:lnTo>
                  <a:pt x="6645" y="51167"/>
                </a:lnTo>
                <a:lnTo>
                  <a:pt x="24780" y="24526"/>
                </a:lnTo>
                <a:lnTo>
                  <a:pt x="51702" y="6578"/>
                </a:lnTo>
                <a:lnTo>
                  <a:pt x="84709" y="0"/>
                </a:lnTo>
                <a:lnTo>
                  <a:pt x="1608454" y="0"/>
                </a:lnTo>
                <a:lnTo>
                  <a:pt x="1641461" y="6578"/>
                </a:lnTo>
                <a:lnTo>
                  <a:pt x="1668383" y="24526"/>
                </a:lnTo>
                <a:lnTo>
                  <a:pt x="1686518" y="51167"/>
                </a:lnTo>
                <a:lnTo>
                  <a:pt x="1693164" y="83820"/>
                </a:lnTo>
                <a:lnTo>
                  <a:pt x="1693164" y="754380"/>
                </a:lnTo>
                <a:lnTo>
                  <a:pt x="1686518" y="787032"/>
                </a:lnTo>
                <a:lnTo>
                  <a:pt x="1668383" y="813673"/>
                </a:lnTo>
                <a:lnTo>
                  <a:pt x="1641461" y="831621"/>
                </a:lnTo>
                <a:lnTo>
                  <a:pt x="1608454" y="838200"/>
                </a:lnTo>
                <a:lnTo>
                  <a:pt x="84709" y="838200"/>
                </a:lnTo>
                <a:lnTo>
                  <a:pt x="51702" y="831621"/>
                </a:lnTo>
                <a:lnTo>
                  <a:pt x="24780" y="813673"/>
                </a:lnTo>
                <a:lnTo>
                  <a:pt x="6645" y="787032"/>
                </a:lnTo>
                <a:lnTo>
                  <a:pt x="0" y="754380"/>
                </a:lnTo>
                <a:lnTo>
                  <a:pt x="0" y="8382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661030" y="3677792"/>
            <a:ext cx="939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Computer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704844" y="3628644"/>
            <a:ext cx="2029968" cy="5151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962272" y="3752252"/>
            <a:ext cx="1706245" cy="191770"/>
          </a:xfrm>
          <a:custGeom>
            <a:avLst/>
            <a:gdLst/>
            <a:ahLst/>
            <a:cxnLst/>
            <a:rect l="l" t="t" r="r" b="b"/>
            <a:pathLst>
              <a:path w="1706245" h="191770">
                <a:moveTo>
                  <a:pt x="167649" y="0"/>
                </a:moveTo>
                <a:lnTo>
                  <a:pt x="159638" y="2756"/>
                </a:lnTo>
                <a:lnTo>
                  <a:pt x="0" y="95847"/>
                </a:lnTo>
                <a:lnTo>
                  <a:pt x="159638" y="188938"/>
                </a:lnTo>
                <a:lnTo>
                  <a:pt x="167649" y="191694"/>
                </a:lnTo>
                <a:lnTo>
                  <a:pt x="175815" y="191176"/>
                </a:lnTo>
                <a:lnTo>
                  <a:pt x="183195" y="187634"/>
                </a:lnTo>
                <a:lnTo>
                  <a:pt x="188849" y="181318"/>
                </a:lnTo>
                <a:lnTo>
                  <a:pt x="191585" y="173307"/>
                </a:lnTo>
                <a:lnTo>
                  <a:pt x="191023" y="165141"/>
                </a:lnTo>
                <a:lnTo>
                  <a:pt x="187438" y="157761"/>
                </a:lnTo>
                <a:lnTo>
                  <a:pt x="181101" y="152108"/>
                </a:lnTo>
                <a:lnTo>
                  <a:pt x="121230" y="117183"/>
                </a:lnTo>
                <a:lnTo>
                  <a:pt x="42417" y="117183"/>
                </a:lnTo>
                <a:lnTo>
                  <a:pt x="42417" y="74511"/>
                </a:lnTo>
                <a:lnTo>
                  <a:pt x="121230" y="74511"/>
                </a:lnTo>
                <a:lnTo>
                  <a:pt x="181101" y="39586"/>
                </a:lnTo>
                <a:lnTo>
                  <a:pt x="187438" y="33932"/>
                </a:lnTo>
                <a:lnTo>
                  <a:pt x="191023" y="26552"/>
                </a:lnTo>
                <a:lnTo>
                  <a:pt x="191585" y="18387"/>
                </a:lnTo>
                <a:lnTo>
                  <a:pt x="188849" y="10376"/>
                </a:lnTo>
                <a:lnTo>
                  <a:pt x="183195" y="4060"/>
                </a:lnTo>
                <a:lnTo>
                  <a:pt x="175815" y="517"/>
                </a:lnTo>
                <a:lnTo>
                  <a:pt x="167649" y="0"/>
                </a:lnTo>
                <a:close/>
              </a:path>
              <a:path w="1706245" h="191770">
                <a:moveTo>
                  <a:pt x="121230" y="74511"/>
                </a:moveTo>
                <a:lnTo>
                  <a:pt x="42417" y="74511"/>
                </a:lnTo>
                <a:lnTo>
                  <a:pt x="42417" y="117183"/>
                </a:lnTo>
                <a:lnTo>
                  <a:pt x="121230" y="117183"/>
                </a:lnTo>
                <a:lnTo>
                  <a:pt x="116223" y="114262"/>
                </a:lnTo>
                <a:lnTo>
                  <a:pt x="53086" y="114262"/>
                </a:lnTo>
                <a:lnTo>
                  <a:pt x="53086" y="77432"/>
                </a:lnTo>
                <a:lnTo>
                  <a:pt x="116223" y="77432"/>
                </a:lnTo>
                <a:lnTo>
                  <a:pt x="121230" y="74511"/>
                </a:lnTo>
                <a:close/>
              </a:path>
              <a:path w="1706245" h="191770">
                <a:moveTo>
                  <a:pt x="1705737" y="74511"/>
                </a:moveTo>
                <a:lnTo>
                  <a:pt x="121230" y="74511"/>
                </a:lnTo>
                <a:lnTo>
                  <a:pt x="84654" y="95847"/>
                </a:lnTo>
                <a:lnTo>
                  <a:pt x="121230" y="117183"/>
                </a:lnTo>
                <a:lnTo>
                  <a:pt x="1705737" y="117183"/>
                </a:lnTo>
                <a:lnTo>
                  <a:pt x="1705737" y="74511"/>
                </a:lnTo>
                <a:close/>
              </a:path>
              <a:path w="1706245" h="191770">
                <a:moveTo>
                  <a:pt x="53086" y="77432"/>
                </a:moveTo>
                <a:lnTo>
                  <a:pt x="53086" y="114262"/>
                </a:lnTo>
                <a:lnTo>
                  <a:pt x="84654" y="95847"/>
                </a:lnTo>
                <a:lnTo>
                  <a:pt x="53086" y="77432"/>
                </a:lnTo>
                <a:close/>
              </a:path>
              <a:path w="1706245" h="191770">
                <a:moveTo>
                  <a:pt x="84654" y="95847"/>
                </a:moveTo>
                <a:lnTo>
                  <a:pt x="53086" y="114262"/>
                </a:lnTo>
                <a:lnTo>
                  <a:pt x="116223" y="114262"/>
                </a:lnTo>
                <a:lnTo>
                  <a:pt x="84654" y="95847"/>
                </a:lnTo>
                <a:close/>
              </a:path>
              <a:path w="1706245" h="191770">
                <a:moveTo>
                  <a:pt x="116223" y="77432"/>
                </a:moveTo>
                <a:lnTo>
                  <a:pt x="53086" y="77432"/>
                </a:lnTo>
                <a:lnTo>
                  <a:pt x="84654" y="95847"/>
                </a:lnTo>
                <a:lnTo>
                  <a:pt x="116223" y="774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699759" y="4800600"/>
            <a:ext cx="1752600" cy="914400"/>
          </a:xfrm>
          <a:custGeom>
            <a:avLst/>
            <a:gdLst/>
            <a:ahLst/>
            <a:cxnLst/>
            <a:rect l="l" t="t" r="r" b="b"/>
            <a:pathLst>
              <a:path w="1752600" h="914400">
                <a:moveTo>
                  <a:pt x="1664969" y="0"/>
                </a:moveTo>
                <a:lnTo>
                  <a:pt x="87629" y="0"/>
                </a:lnTo>
                <a:lnTo>
                  <a:pt x="53524" y="7179"/>
                </a:lnTo>
                <a:lnTo>
                  <a:pt x="25669" y="26765"/>
                </a:lnTo>
                <a:lnTo>
                  <a:pt x="6887" y="55828"/>
                </a:lnTo>
                <a:lnTo>
                  <a:pt x="0" y="91439"/>
                </a:lnTo>
                <a:lnTo>
                  <a:pt x="0" y="822960"/>
                </a:lnTo>
                <a:lnTo>
                  <a:pt x="6887" y="858550"/>
                </a:lnTo>
                <a:lnTo>
                  <a:pt x="25669" y="887615"/>
                </a:lnTo>
                <a:lnTo>
                  <a:pt x="53524" y="907213"/>
                </a:lnTo>
                <a:lnTo>
                  <a:pt x="87629" y="914400"/>
                </a:lnTo>
                <a:lnTo>
                  <a:pt x="1664969" y="914400"/>
                </a:lnTo>
                <a:lnTo>
                  <a:pt x="1699075" y="907213"/>
                </a:lnTo>
                <a:lnTo>
                  <a:pt x="1726930" y="887615"/>
                </a:lnTo>
                <a:lnTo>
                  <a:pt x="1745712" y="858550"/>
                </a:lnTo>
                <a:lnTo>
                  <a:pt x="1752599" y="822960"/>
                </a:lnTo>
                <a:lnTo>
                  <a:pt x="1752599" y="91439"/>
                </a:lnTo>
                <a:lnTo>
                  <a:pt x="1745712" y="55828"/>
                </a:lnTo>
                <a:lnTo>
                  <a:pt x="1726930" y="26765"/>
                </a:lnTo>
                <a:lnTo>
                  <a:pt x="1699075" y="7179"/>
                </a:lnTo>
                <a:lnTo>
                  <a:pt x="16649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699759" y="4800600"/>
            <a:ext cx="1752600" cy="914400"/>
          </a:xfrm>
          <a:custGeom>
            <a:avLst/>
            <a:gdLst/>
            <a:ahLst/>
            <a:cxnLst/>
            <a:rect l="l" t="t" r="r" b="b"/>
            <a:pathLst>
              <a:path w="1752600" h="914400">
                <a:moveTo>
                  <a:pt x="0" y="91439"/>
                </a:moveTo>
                <a:lnTo>
                  <a:pt x="6887" y="55828"/>
                </a:lnTo>
                <a:lnTo>
                  <a:pt x="25669" y="26765"/>
                </a:lnTo>
                <a:lnTo>
                  <a:pt x="53524" y="7179"/>
                </a:lnTo>
                <a:lnTo>
                  <a:pt x="87629" y="0"/>
                </a:lnTo>
                <a:lnTo>
                  <a:pt x="1664969" y="0"/>
                </a:lnTo>
                <a:lnTo>
                  <a:pt x="1699075" y="7179"/>
                </a:lnTo>
                <a:lnTo>
                  <a:pt x="1726930" y="26765"/>
                </a:lnTo>
                <a:lnTo>
                  <a:pt x="1745712" y="55828"/>
                </a:lnTo>
                <a:lnTo>
                  <a:pt x="1752599" y="91439"/>
                </a:lnTo>
                <a:lnTo>
                  <a:pt x="1752599" y="822960"/>
                </a:lnTo>
                <a:lnTo>
                  <a:pt x="1745712" y="858550"/>
                </a:lnTo>
                <a:lnTo>
                  <a:pt x="1726930" y="887615"/>
                </a:lnTo>
                <a:lnTo>
                  <a:pt x="1699075" y="907213"/>
                </a:lnTo>
                <a:lnTo>
                  <a:pt x="1664969" y="914400"/>
                </a:lnTo>
                <a:lnTo>
                  <a:pt x="87629" y="914400"/>
                </a:lnTo>
                <a:lnTo>
                  <a:pt x="53524" y="907213"/>
                </a:lnTo>
                <a:lnTo>
                  <a:pt x="25669" y="887615"/>
                </a:lnTo>
                <a:lnTo>
                  <a:pt x="6887" y="858550"/>
                </a:lnTo>
                <a:lnTo>
                  <a:pt x="0" y="822960"/>
                </a:lnTo>
                <a:lnTo>
                  <a:pt x="0" y="91439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214998" y="5087873"/>
            <a:ext cx="7245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Process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270760" y="4800600"/>
            <a:ext cx="1706880" cy="914400"/>
          </a:xfrm>
          <a:custGeom>
            <a:avLst/>
            <a:gdLst/>
            <a:ahLst/>
            <a:cxnLst/>
            <a:rect l="l" t="t" r="r" b="b"/>
            <a:pathLst>
              <a:path w="1706879" h="914400">
                <a:moveTo>
                  <a:pt x="1621536" y="0"/>
                </a:moveTo>
                <a:lnTo>
                  <a:pt x="85343" y="0"/>
                </a:lnTo>
                <a:lnTo>
                  <a:pt x="52131" y="7179"/>
                </a:lnTo>
                <a:lnTo>
                  <a:pt x="25003" y="26765"/>
                </a:lnTo>
                <a:lnTo>
                  <a:pt x="6709" y="55828"/>
                </a:lnTo>
                <a:lnTo>
                  <a:pt x="0" y="91439"/>
                </a:lnTo>
                <a:lnTo>
                  <a:pt x="0" y="822960"/>
                </a:lnTo>
                <a:lnTo>
                  <a:pt x="6709" y="858550"/>
                </a:lnTo>
                <a:lnTo>
                  <a:pt x="25003" y="887615"/>
                </a:lnTo>
                <a:lnTo>
                  <a:pt x="52131" y="907213"/>
                </a:lnTo>
                <a:lnTo>
                  <a:pt x="85343" y="914400"/>
                </a:lnTo>
                <a:lnTo>
                  <a:pt x="1621536" y="914400"/>
                </a:lnTo>
                <a:lnTo>
                  <a:pt x="1654748" y="907213"/>
                </a:lnTo>
                <a:lnTo>
                  <a:pt x="1681876" y="887615"/>
                </a:lnTo>
                <a:lnTo>
                  <a:pt x="1700170" y="858550"/>
                </a:lnTo>
                <a:lnTo>
                  <a:pt x="1706879" y="822960"/>
                </a:lnTo>
                <a:lnTo>
                  <a:pt x="1706879" y="91439"/>
                </a:lnTo>
                <a:lnTo>
                  <a:pt x="1700170" y="55828"/>
                </a:lnTo>
                <a:lnTo>
                  <a:pt x="1681876" y="26765"/>
                </a:lnTo>
                <a:lnTo>
                  <a:pt x="1654748" y="7179"/>
                </a:lnTo>
                <a:lnTo>
                  <a:pt x="16215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70760" y="4800600"/>
            <a:ext cx="1706880" cy="914400"/>
          </a:xfrm>
          <a:custGeom>
            <a:avLst/>
            <a:gdLst/>
            <a:ahLst/>
            <a:cxnLst/>
            <a:rect l="l" t="t" r="r" b="b"/>
            <a:pathLst>
              <a:path w="1706879" h="914400">
                <a:moveTo>
                  <a:pt x="0" y="91439"/>
                </a:moveTo>
                <a:lnTo>
                  <a:pt x="6709" y="55828"/>
                </a:lnTo>
                <a:lnTo>
                  <a:pt x="25003" y="26765"/>
                </a:lnTo>
                <a:lnTo>
                  <a:pt x="52131" y="7179"/>
                </a:lnTo>
                <a:lnTo>
                  <a:pt x="85343" y="0"/>
                </a:lnTo>
                <a:lnTo>
                  <a:pt x="1621536" y="0"/>
                </a:lnTo>
                <a:lnTo>
                  <a:pt x="1654748" y="7179"/>
                </a:lnTo>
                <a:lnTo>
                  <a:pt x="1681876" y="26765"/>
                </a:lnTo>
                <a:lnTo>
                  <a:pt x="1700170" y="55828"/>
                </a:lnTo>
                <a:lnTo>
                  <a:pt x="1706879" y="91439"/>
                </a:lnTo>
                <a:lnTo>
                  <a:pt x="1706879" y="822960"/>
                </a:lnTo>
                <a:lnTo>
                  <a:pt x="1700170" y="858550"/>
                </a:lnTo>
                <a:lnTo>
                  <a:pt x="1681876" y="887615"/>
                </a:lnTo>
                <a:lnTo>
                  <a:pt x="1654748" y="907213"/>
                </a:lnTo>
                <a:lnTo>
                  <a:pt x="1621536" y="914400"/>
                </a:lnTo>
                <a:lnTo>
                  <a:pt x="85343" y="914400"/>
                </a:lnTo>
                <a:lnTo>
                  <a:pt x="52131" y="907213"/>
                </a:lnTo>
                <a:lnTo>
                  <a:pt x="25003" y="887615"/>
                </a:lnTo>
                <a:lnTo>
                  <a:pt x="6709" y="858550"/>
                </a:lnTo>
                <a:lnTo>
                  <a:pt x="0" y="822960"/>
                </a:lnTo>
                <a:lnTo>
                  <a:pt x="0" y="91439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653410" y="5087873"/>
            <a:ext cx="939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Computer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704844" y="4809744"/>
            <a:ext cx="2077212" cy="5151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962272" y="4933352"/>
            <a:ext cx="1753235" cy="191770"/>
          </a:xfrm>
          <a:custGeom>
            <a:avLst/>
            <a:gdLst/>
            <a:ahLst/>
            <a:cxnLst/>
            <a:rect l="l" t="t" r="r" b="b"/>
            <a:pathLst>
              <a:path w="1753235" h="191770">
                <a:moveTo>
                  <a:pt x="167649" y="0"/>
                </a:moveTo>
                <a:lnTo>
                  <a:pt x="159638" y="2756"/>
                </a:lnTo>
                <a:lnTo>
                  <a:pt x="0" y="95847"/>
                </a:lnTo>
                <a:lnTo>
                  <a:pt x="159638" y="188938"/>
                </a:lnTo>
                <a:lnTo>
                  <a:pt x="167649" y="191694"/>
                </a:lnTo>
                <a:lnTo>
                  <a:pt x="175815" y="191176"/>
                </a:lnTo>
                <a:lnTo>
                  <a:pt x="183195" y="187634"/>
                </a:lnTo>
                <a:lnTo>
                  <a:pt x="188849" y="181318"/>
                </a:lnTo>
                <a:lnTo>
                  <a:pt x="191585" y="173253"/>
                </a:lnTo>
                <a:lnTo>
                  <a:pt x="191023" y="165094"/>
                </a:lnTo>
                <a:lnTo>
                  <a:pt x="187438" y="157743"/>
                </a:lnTo>
                <a:lnTo>
                  <a:pt x="181101" y="152108"/>
                </a:lnTo>
                <a:lnTo>
                  <a:pt x="121230" y="117183"/>
                </a:lnTo>
                <a:lnTo>
                  <a:pt x="42417" y="117183"/>
                </a:lnTo>
                <a:lnTo>
                  <a:pt x="42417" y="74511"/>
                </a:lnTo>
                <a:lnTo>
                  <a:pt x="121230" y="74511"/>
                </a:lnTo>
                <a:lnTo>
                  <a:pt x="181101" y="39586"/>
                </a:lnTo>
                <a:lnTo>
                  <a:pt x="187438" y="33932"/>
                </a:lnTo>
                <a:lnTo>
                  <a:pt x="191023" y="26552"/>
                </a:lnTo>
                <a:lnTo>
                  <a:pt x="191585" y="18387"/>
                </a:lnTo>
                <a:lnTo>
                  <a:pt x="188849" y="10376"/>
                </a:lnTo>
                <a:lnTo>
                  <a:pt x="183195" y="4060"/>
                </a:lnTo>
                <a:lnTo>
                  <a:pt x="175815" y="517"/>
                </a:lnTo>
                <a:lnTo>
                  <a:pt x="167649" y="0"/>
                </a:lnTo>
                <a:close/>
              </a:path>
              <a:path w="1753235" h="191770">
                <a:moveTo>
                  <a:pt x="121230" y="74511"/>
                </a:moveTo>
                <a:lnTo>
                  <a:pt x="42417" y="74511"/>
                </a:lnTo>
                <a:lnTo>
                  <a:pt x="42417" y="117183"/>
                </a:lnTo>
                <a:lnTo>
                  <a:pt x="121230" y="117183"/>
                </a:lnTo>
                <a:lnTo>
                  <a:pt x="116223" y="114262"/>
                </a:lnTo>
                <a:lnTo>
                  <a:pt x="53086" y="114262"/>
                </a:lnTo>
                <a:lnTo>
                  <a:pt x="53086" y="77432"/>
                </a:lnTo>
                <a:lnTo>
                  <a:pt x="116223" y="77432"/>
                </a:lnTo>
                <a:lnTo>
                  <a:pt x="121230" y="74511"/>
                </a:lnTo>
                <a:close/>
              </a:path>
              <a:path w="1753235" h="191770">
                <a:moveTo>
                  <a:pt x="1752727" y="74511"/>
                </a:moveTo>
                <a:lnTo>
                  <a:pt x="121230" y="74511"/>
                </a:lnTo>
                <a:lnTo>
                  <a:pt x="84654" y="95847"/>
                </a:lnTo>
                <a:lnTo>
                  <a:pt x="121230" y="117183"/>
                </a:lnTo>
                <a:lnTo>
                  <a:pt x="1752727" y="117183"/>
                </a:lnTo>
                <a:lnTo>
                  <a:pt x="1752727" y="74511"/>
                </a:lnTo>
                <a:close/>
              </a:path>
              <a:path w="1753235" h="191770">
                <a:moveTo>
                  <a:pt x="53086" y="77432"/>
                </a:moveTo>
                <a:lnTo>
                  <a:pt x="53086" y="114262"/>
                </a:lnTo>
                <a:lnTo>
                  <a:pt x="84654" y="95847"/>
                </a:lnTo>
                <a:lnTo>
                  <a:pt x="53086" y="77432"/>
                </a:lnTo>
                <a:close/>
              </a:path>
              <a:path w="1753235" h="191770">
                <a:moveTo>
                  <a:pt x="84654" y="95847"/>
                </a:moveTo>
                <a:lnTo>
                  <a:pt x="53086" y="114262"/>
                </a:lnTo>
                <a:lnTo>
                  <a:pt x="116223" y="114262"/>
                </a:lnTo>
                <a:lnTo>
                  <a:pt x="84654" y="95847"/>
                </a:lnTo>
                <a:close/>
              </a:path>
              <a:path w="1753235" h="191770">
                <a:moveTo>
                  <a:pt x="116223" y="77432"/>
                </a:moveTo>
                <a:lnTo>
                  <a:pt x="53086" y="77432"/>
                </a:lnTo>
                <a:lnTo>
                  <a:pt x="84654" y="95847"/>
                </a:lnTo>
                <a:lnTo>
                  <a:pt x="116223" y="774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925823" y="5190744"/>
            <a:ext cx="2046731" cy="5151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992879" y="5314352"/>
            <a:ext cx="1722755" cy="191770"/>
          </a:xfrm>
          <a:custGeom>
            <a:avLst/>
            <a:gdLst/>
            <a:ahLst/>
            <a:cxnLst/>
            <a:rect l="l" t="t" r="r" b="b"/>
            <a:pathLst>
              <a:path w="1722754" h="191770">
                <a:moveTo>
                  <a:pt x="1637846" y="95847"/>
                </a:moveTo>
                <a:lnTo>
                  <a:pt x="1541399" y="152108"/>
                </a:lnTo>
                <a:lnTo>
                  <a:pt x="1535080" y="157743"/>
                </a:lnTo>
                <a:lnTo>
                  <a:pt x="1531524" y="165094"/>
                </a:lnTo>
                <a:lnTo>
                  <a:pt x="1530969" y="173253"/>
                </a:lnTo>
                <a:lnTo>
                  <a:pt x="1533652" y="181318"/>
                </a:lnTo>
                <a:lnTo>
                  <a:pt x="1539305" y="187634"/>
                </a:lnTo>
                <a:lnTo>
                  <a:pt x="1546685" y="191176"/>
                </a:lnTo>
                <a:lnTo>
                  <a:pt x="1554851" y="191694"/>
                </a:lnTo>
                <a:lnTo>
                  <a:pt x="1562862" y="188938"/>
                </a:lnTo>
                <a:lnTo>
                  <a:pt x="1685912" y="117183"/>
                </a:lnTo>
                <a:lnTo>
                  <a:pt x="1680083" y="117183"/>
                </a:lnTo>
                <a:lnTo>
                  <a:pt x="1680083" y="114262"/>
                </a:lnTo>
                <a:lnTo>
                  <a:pt x="1669415" y="114262"/>
                </a:lnTo>
                <a:lnTo>
                  <a:pt x="1637846" y="95847"/>
                </a:lnTo>
                <a:close/>
              </a:path>
              <a:path w="1722754" h="191770">
                <a:moveTo>
                  <a:pt x="1601270" y="74511"/>
                </a:moveTo>
                <a:lnTo>
                  <a:pt x="0" y="74511"/>
                </a:lnTo>
                <a:lnTo>
                  <a:pt x="0" y="117183"/>
                </a:lnTo>
                <a:lnTo>
                  <a:pt x="1601270" y="117183"/>
                </a:lnTo>
                <a:lnTo>
                  <a:pt x="1637846" y="95847"/>
                </a:lnTo>
                <a:lnTo>
                  <a:pt x="1601270" y="74511"/>
                </a:lnTo>
                <a:close/>
              </a:path>
              <a:path w="1722754" h="191770">
                <a:moveTo>
                  <a:pt x="1685912" y="74511"/>
                </a:moveTo>
                <a:lnTo>
                  <a:pt x="1680083" y="74511"/>
                </a:lnTo>
                <a:lnTo>
                  <a:pt x="1680083" y="117183"/>
                </a:lnTo>
                <a:lnTo>
                  <a:pt x="1685912" y="117183"/>
                </a:lnTo>
                <a:lnTo>
                  <a:pt x="1722501" y="95847"/>
                </a:lnTo>
                <a:lnTo>
                  <a:pt x="1685912" y="74511"/>
                </a:lnTo>
                <a:close/>
              </a:path>
              <a:path w="1722754" h="191770">
                <a:moveTo>
                  <a:pt x="1669415" y="77432"/>
                </a:moveTo>
                <a:lnTo>
                  <a:pt x="1637846" y="95847"/>
                </a:lnTo>
                <a:lnTo>
                  <a:pt x="1669415" y="114262"/>
                </a:lnTo>
                <a:lnTo>
                  <a:pt x="1669415" y="77432"/>
                </a:lnTo>
                <a:close/>
              </a:path>
              <a:path w="1722754" h="191770">
                <a:moveTo>
                  <a:pt x="1680083" y="77432"/>
                </a:moveTo>
                <a:lnTo>
                  <a:pt x="1669415" y="77432"/>
                </a:lnTo>
                <a:lnTo>
                  <a:pt x="1669415" y="114262"/>
                </a:lnTo>
                <a:lnTo>
                  <a:pt x="1680083" y="114262"/>
                </a:lnTo>
                <a:lnTo>
                  <a:pt x="1680083" y="77432"/>
                </a:lnTo>
                <a:close/>
              </a:path>
              <a:path w="1722754" h="191770">
                <a:moveTo>
                  <a:pt x="1554851" y="0"/>
                </a:moveTo>
                <a:lnTo>
                  <a:pt x="1546685" y="517"/>
                </a:lnTo>
                <a:lnTo>
                  <a:pt x="1539305" y="4060"/>
                </a:lnTo>
                <a:lnTo>
                  <a:pt x="1533652" y="10376"/>
                </a:lnTo>
                <a:lnTo>
                  <a:pt x="1530969" y="18387"/>
                </a:lnTo>
                <a:lnTo>
                  <a:pt x="1531524" y="26552"/>
                </a:lnTo>
                <a:lnTo>
                  <a:pt x="1535080" y="33932"/>
                </a:lnTo>
                <a:lnTo>
                  <a:pt x="1541399" y="39586"/>
                </a:lnTo>
                <a:lnTo>
                  <a:pt x="1637846" y="95847"/>
                </a:lnTo>
                <a:lnTo>
                  <a:pt x="1669415" y="77432"/>
                </a:lnTo>
                <a:lnTo>
                  <a:pt x="1680083" y="77432"/>
                </a:lnTo>
                <a:lnTo>
                  <a:pt x="1680083" y="74511"/>
                </a:lnTo>
                <a:lnTo>
                  <a:pt x="1685912" y="74511"/>
                </a:lnTo>
                <a:lnTo>
                  <a:pt x="1562862" y="2756"/>
                </a:lnTo>
                <a:lnTo>
                  <a:pt x="15548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8444" y="804418"/>
            <a:ext cx="8004809" cy="2693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834" algn="just">
              <a:lnSpc>
                <a:spcPct val="120000"/>
              </a:lnSpc>
              <a:spcBef>
                <a:spcPts val="100"/>
              </a:spcBef>
            </a:pPr>
            <a:r>
              <a:rPr sz="1800" b="1" i="1" dirty="0">
                <a:latin typeface="Times New Roman"/>
                <a:cs typeface="Times New Roman"/>
              </a:rPr>
              <a:t>2. </a:t>
            </a:r>
            <a:r>
              <a:rPr sz="1800" b="1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Manufacturing support applications</a:t>
            </a:r>
            <a:r>
              <a:rPr sz="1800" b="1" spc="-5" dirty="0">
                <a:latin typeface="Times New Roman"/>
                <a:cs typeface="Times New Roman"/>
              </a:rPr>
              <a:t>: </a:t>
            </a:r>
            <a:r>
              <a:rPr sz="1800" dirty="0">
                <a:latin typeface="Times New Roman"/>
                <a:cs typeface="Times New Roman"/>
              </a:rPr>
              <a:t>These </a:t>
            </a:r>
            <a:r>
              <a:rPr sz="1800" spc="-5" dirty="0">
                <a:latin typeface="Times New Roman"/>
                <a:cs typeface="Times New Roman"/>
              </a:rPr>
              <a:t>are </a:t>
            </a:r>
            <a:r>
              <a:rPr sz="1800" dirty="0">
                <a:latin typeface="Times New Roman"/>
                <a:cs typeface="Times New Roman"/>
              </a:rPr>
              <a:t>indirect </a:t>
            </a:r>
            <a:r>
              <a:rPr sz="1800" spc="-5" dirty="0">
                <a:latin typeface="Times New Roman"/>
                <a:cs typeface="Times New Roman"/>
              </a:rPr>
              <a:t>applications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which  </a:t>
            </a:r>
            <a:r>
              <a:rPr sz="1800" dirty="0">
                <a:latin typeface="Times New Roman"/>
                <a:cs typeface="Times New Roman"/>
              </a:rPr>
              <a:t>the computer is used in support of the </a:t>
            </a:r>
            <a:r>
              <a:rPr sz="1800" spc="-5" dirty="0">
                <a:latin typeface="Times New Roman"/>
                <a:cs typeface="Times New Roman"/>
              </a:rPr>
              <a:t>production </a:t>
            </a:r>
            <a:r>
              <a:rPr sz="1800" dirty="0">
                <a:latin typeface="Times New Roman"/>
                <a:cs typeface="Times New Roman"/>
              </a:rPr>
              <a:t>operations in </a:t>
            </a:r>
            <a:r>
              <a:rPr sz="1800" spc="-5" dirty="0">
                <a:latin typeface="Times New Roman"/>
                <a:cs typeface="Times New Roman"/>
              </a:rPr>
              <a:t>the plant, </a:t>
            </a:r>
            <a:r>
              <a:rPr sz="1800" dirty="0">
                <a:latin typeface="Times New Roman"/>
                <a:cs typeface="Times New Roman"/>
              </a:rPr>
              <a:t>but </a:t>
            </a:r>
            <a:r>
              <a:rPr sz="1800" spc="-5" dirty="0">
                <a:latin typeface="Times New Roman"/>
                <a:cs typeface="Times New Roman"/>
              </a:rPr>
              <a:t>there  is </a:t>
            </a:r>
            <a:r>
              <a:rPr sz="1800" dirty="0">
                <a:latin typeface="Times New Roman"/>
                <a:cs typeface="Times New Roman"/>
              </a:rPr>
              <a:t>no direct interface </a:t>
            </a:r>
            <a:r>
              <a:rPr sz="1800" spc="-5" dirty="0">
                <a:latin typeface="Times New Roman"/>
                <a:cs typeface="Times New Roman"/>
              </a:rPr>
              <a:t>between the </a:t>
            </a:r>
            <a:r>
              <a:rPr sz="1800" dirty="0">
                <a:latin typeface="Times New Roman"/>
                <a:cs typeface="Times New Roman"/>
              </a:rPr>
              <a:t>computer and the </a:t>
            </a:r>
            <a:r>
              <a:rPr sz="1800" spc="-5" dirty="0">
                <a:latin typeface="Times New Roman"/>
                <a:cs typeface="Times New Roman"/>
              </a:rPr>
              <a:t>manufacturing process. Here  computer </a:t>
            </a:r>
            <a:r>
              <a:rPr sz="1800" dirty="0">
                <a:latin typeface="Times New Roman"/>
                <a:cs typeface="Times New Roman"/>
              </a:rPr>
              <a:t>serves a </a:t>
            </a:r>
            <a:r>
              <a:rPr sz="1800" spc="-5" dirty="0">
                <a:latin typeface="Times New Roman"/>
                <a:cs typeface="Times New Roman"/>
              </a:rPr>
              <a:t>support role in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manufacturing </a:t>
            </a:r>
            <a:r>
              <a:rPr sz="1800" dirty="0">
                <a:latin typeface="Times New Roman"/>
                <a:cs typeface="Times New Roman"/>
              </a:rPr>
              <a:t>operations and is </a:t>
            </a:r>
            <a:r>
              <a:rPr sz="1800" spc="-5" dirty="0">
                <a:latin typeface="Times New Roman"/>
                <a:cs typeface="Times New Roman"/>
              </a:rPr>
              <a:t>used </a:t>
            </a:r>
            <a:r>
              <a:rPr sz="1800" spc="-10" dirty="0">
                <a:latin typeface="Times New Roman"/>
                <a:cs typeface="Times New Roman"/>
              </a:rPr>
              <a:t>“off-  </a:t>
            </a:r>
            <a:r>
              <a:rPr sz="1800" dirty="0">
                <a:latin typeface="Times New Roman"/>
                <a:cs typeface="Times New Roman"/>
              </a:rPr>
              <a:t>line” to provide plans, </a:t>
            </a:r>
            <a:r>
              <a:rPr sz="1800" spc="-5" dirty="0">
                <a:latin typeface="Times New Roman"/>
                <a:cs typeface="Times New Roman"/>
              </a:rPr>
              <a:t>schedules, </a:t>
            </a:r>
            <a:r>
              <a:rPr sz="1800" dirty="0">
                <a:latin typeface="Times New Roman"/>
                <a:cs typeface="Times New Roman"/>
              </a:rPr>
              <a:t>forecasts, </a:t>
            </a:r>
            <a:r>
              <a:rPr sz="1800" spc="-5" dirty="0">
                <a:latin typeface="Times New Roman"/>
                <a:cs typeface="Times New Roman"/>
              </a:rPr>
              <a:t>instructions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information </a:t>
            </a:r>
            <a:r>
              <a:rPr sz="1800" spc="-10" dirty="0">
                <a:latin typeface="Times New Roman"/>
                <a:cs typeface="Times New Roman"/>
              </a:rPr>
              <a:t>by </a:t>
            </a:r>
            <a:r>
              <a:rPr sz="1800" spc="-5" dirty="0">
                <a:latin typeface="Times New Roman"/>
                <a:cs typeface="Times New Roman"/>
              </a:rPr>
              <a:t>which 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20" dirty="0">
                <a:latin typeface="Times New Roman"/>
                <a:cs typeface="Times New Roman"/>
              </a:rPr>
              <a:t>firm’s </a:t>
            </a:r>
            <a:r>
              <a:rPr sz="1800" dirty="0">
                <a:latin typeface="Times New Roman"/>
                <a:cs typeface="Times New Roman"/>
              </a:rPr>
              <a:t>production resources can be </a:t>
            </a:r>
            <a:r>
              <a:rPr sz="1800" spc="-5" dirty="0">
                <a:latin typeface="Times New Roman"/>
                <a:cs typeface="Times New Roman"/>
              </a:rPr>
              <a:t>managed more </a:t>
            </a:r>
            <a:r>
              <a:rPr sz="1800" spc="-10" dirty="0">
                <a:latin typeface="Times New Roman"/>
                <a:cs typeface="Times New Roman"/>
              </a:rPr>
              <a:t>effectively.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850">
              <a:latin typeface="Times New Roman"/>
              <a:cs typeface="Times New Roman"/>
            </a:endParaRPr>
          </a:p>
          <a:p>
            <a:pPr marL="136525" algn="ctr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Process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data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33215" y="3822572"/>
            <a:ext cx="14554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Control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Signals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85998" y="4493132"/>
            <a:ext cx="394525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Fig. </a:t>
            </a:r>
            <a:r>
              <a:rPr sz="1800" dirty="0">
                <a:latin typeface="Times New Roman"/>
                <a:cs typeface="Times New Roman"/>
              </a:rPr>
              <a:t>4: Manufacturing support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applications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481072" y="124968"/>
            <a:ext cx="3723132" cy="8610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728722" y="232359"/>
            <a:ext cx="323024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u="heavy" dirty="0">
                <a:uFill>
                  <a:solidFill>
                    <a:srgbClr val="000000"/>
                  </a:solidFill>
                </a:uFill>
              </a:rPr>
              <a:t>CAD/CAM</a:t>
            </a:r>
            <a:r>
              <a:rPr sz="3000" u="heavy" spc="-8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3000" u="heavy" spc="-5" dirty="0">
                <a:uFill>
                  <a:solidFill>
                    <a:srgbClr val="000000"/>
                  </a:solidFill>
                </a:uFill>
              </a:rPr>
              <a:t>Defined</a:t>
            </a:r>
            <a:endParaRPr sz="3000"/>
          </a:p>
        </p:txBody>
      </p:sp>
      <p:sp>
        <p:nvSpPr>
          <p:cNvPr id="7" name="object 7"/>
          <p:cNvSpPr/>
          <p:nvPr/>
        </p:nvSpPr>
        <p:spPr>
          <a:xfrm>
            <a:off x="2709672" y="649223"/>
            <a:ext cx="3265932" cy="975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692140" y="3276600"/>
            <a:ext cx="2004060" cy="1066800"/>
          </a:xfrm>
          <a:custGeom>
            <a:avLst/>
            <a:gdLst/>
            <a:ahLst/>
            <a:cxnLst/>
            <a:rect l="l" t="t" r="r" b="b"/>
            <a:pathLst>
              <a:path w="2004059" h="1066800">
                <a:moveTo>
                  <a:pt x="1903857" y="0"/>
                </a:moveTo>
                <a:lnTo>
                  <a:pt x="100202" y="0"/>
                </a:lnTo>
                <a:lnTo>
                  <a:pt x="61186" y="8382"/>
                </a:lnTo>
                <a:lnTo>
                  <a:pt x="29336" y="31242"/>
                </a:lnTo>
                <a:lnTo>
                  <a:pt x="7870" y="65151"/>
                </a:lnTo>
                <a:lnTo>
                  <a:pt x="0" y="106679"/>
                </a:lnTo>
                <a:lnTo>
                  <a:pt x="0" y="960119"/>
                </a:lnTo>
                <a:lnTo>
                  <a:pt x="7870" y="1001649"/>
                </a:lnTo>
                <a:lnTo>
                  <a:pt x="29337" y="1035557"/>
                </a:lnTo>
                <a:lnTo>
                  <a:pt x="61186" y="1058418"/>
                </a:lnTo>
                <a:lnTo>
                  <a:pt x="100202" y="1066800"/>
                </a:lnTo>
                <a:lnTo>
                  <a:pt x="1903857" y="1066800"/>
                </a:lnTo>
                <a:lnTo>
                  <a:pt x="1942873" y="1058418"/>
                </a:lnTo>
                <a:lnTo>
                  <a:pt x="1974723" y="1035557"/>
                </a:lnTo>
                <a:lnTo>
                  <a:pt x="1996189" y="1001649"/>
                </a:lnTo>
                <a:lnTo>
                  <a:pt x="2004060" y="960119"/>
                </a:lnTo>
                <a:lnTo>
                  <a:pt x="2004060" y="106679"/>
                </a:lnTo>
                <a:lnTo>
                  <a:pt x="1996189" y="65151"/>
                </a:lnTo>
                <a:lnTo>
                  <a:pt x="1974723" y="31242"/>
                </a:lnTo>
                <a:lnTo>
                  <a:pt x="1942873" y="8382"/>
                </a:lnTo>
                <a:lnTo>
                  <a:pt x="19038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692140" y="3276600"/>
            <a:ext cx="2004060" cy="1066800"/>
          </a:xfrm>
          <a:custGeom>
            <a:avLst/>
            <a:gdLst/>
            <a:ahLst/>
            <a:cxnLst/>
            <a:rect l="l" t="t" r="r" b="b"/>
            <a:pathLst>
              <a:path w="2004059" h="1066800">
                <a:moveTo>
                  <a:pt x="0" y="106679"/>
                </a:moveTo>
                <a:lnTo>
                  <a:pt x="7870" y="65150"/>
                </a:lnTo>
                <a:lnTo>
                  <a:pt x="29337" y="31241"/>
                </a:lnTo>
                <a:lnTo>
                  <a:pt x="61186" y="8381"/>
                </a:lnTo>
                <a:lnTo>
                  <a:pt x="100202" y="0"/>
                </a:lnTo>
                <a:lnTo>
                  <a:pt x="1903857" y="0"/>
                </a:lnTo>
                <a:lnTo>
                  <a:pt x="1942873" y="8382"/>
                </a:lnTo>
                <a:lnTo>
                  <a:pt x="1974723" y="31242"/>
                </a:lnTo>
                <a:lnTo>
                  <a:pt x="1996189" y="65151"/>
                </a:lnTo>
                <a:lnTo>
                  <a:pt x="2004060" y="106679"/>
                </a:lnTo>
                <a:lnTo>
                  <a:pt x="2004060" y="960119"/>
                </a:lnTo>
                <a:lnTo>
                  <a:pt x="1996189" y="1001649"/>
                </a:lnTo>
                <a:lnTo>
                  <a:pt x="1974723" y="1035557"/>
                </a:lnTo>
                <a:lnTo>
                  <a:pt x="1942873" y="1058418"/>
                </a:lnTo>
                <a:lnTo>
                  <a:pt x="1903857" y="1066800"/>
                </a:lnTo>
                <a:lnTo>
                  <a:pt x="100202" y="1066800"/>
                </a:lnTo>
                <a:lnTo>
                  <a:pt x="61186" y="1058418"/>
                </a:lnTo>
                <a:lnTo>
                  <a:pt x="29337" y="1035557"/>
                </a:lnTo>
                <a:lnTo>
                  <a:pt x="7870" y="1001649"/>
                </a:lnTo>
                <a:lnTo>
                  <a:pt x="0" y="960119"/>
                </a:lnTo>
                <a:lnTo>
                  <a:pt x="0" y="106679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001003" y="3516248"/>
            <a:ext cx="1385570" cy="5467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216535" marR="5080" indent="-204470">
              <a:lnSpc>
                <a:spcPts val="1939"/>
              </a:lnSpc>
              <a:spcBef>
                <a:spcPts val="345"/>
              </a:spcBef>
            </a:pPr>
            <a:r>
              <a:rPr sz="1800" dirty="0">
                <a:latin typeface="Times New Roman"/>
                <a:cs typeface="Times New Roman"/>
              </a:rPr>
              <a:t>Manufac</a:t>
            </a:r>
            <a:r>
              <a:rPr sz="1800" spc="5" dirty="0">
                <a:latin typeface="Times New Roman"/>
                <a:cs typeface="Times New Roman"/>
              </a:rPr>
              <a:t>t</a:t>
            </a:r>
            <a:r>
              <a:rPr sz="1800" dirty="0">
                <a:latin typeface="Times New Roman"/>
                <a:cs typeface="Times New Roman"/>
              </a:rPr>
              <a:t>uring  operations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057400" y="3276600"/>
            <a:ext cx="1905000" cy="1066800"/>
          </a:xfrm>
          <a:custGeom>
            <a:avLst/>
            <a:gdLst/>
            <a:ahLst/>
            <a:cxnLst/>
            <a:rect l="l" t="t" r="r" b="b"/>
            <a:pathLst>
              <a:path w="1905000" h="1066800">
                <a:moveTo>
                  <a:pt x="1809750" y="0"/>
                </a:moveTo>
                <a:lnTo>
                  <a:pt x="95250" y="0"/>
                </a:lnTo>
                <a:lnTo>
                  <a:pt x="58185" y="8382"/>
                </a:lnTo>
                <a:lnTo>
                  <a:pt x="27908" y="31242"/>
                </a:lnTo>
                <a:lnTo>
                  <a:pt x="7489" y="65151"/>
                </a:lnTo>
                <a:lnTo>
                  <a:pt x="0" y="106679"/>
                </a:lnTo>
                <a:lnTo>
                  <a:pt x="0" y="960119"/>
                </a:lnTo>
                <a:lnTo>
                  <a:pt x="7489" y="1001649"/>
                </a:lnTo>
                <a:lnTo>
                  <a:pt x="27908" y="1035557"/>
                </a:lnTo>
                <a:lnTo>
                  <a:pt x="58185" y="1058418"/>
                </a:lnTo>
                <a:lnTo>
                  <a:pt x="95250" y="1066800"/>
                </a:lnTo>
                <a:lnTo>
                  <a:pt x="1809750" y="1066800"/>
                </a:lnTo>
                <a:lnTo>
                  <a:pt x="1846814" y="1058418"/>
                </a:lnTo>
                <a:lnTo>
                  <a:pt x="1877091" y="1035557"/>
                </a:lnTo>
                <a:lnTo>
                  <a:pt x="1897510" y="1001649"/>
                </a:lnTo>
                <a:lnTo>
                  <a:pt x="1905000" y="960119"/>
                </a:lnTo>
                <a:lnTo>
                  <a:pt x="1905000" y="106679"/>
                </a:lnTo>
                <a:lnTo>
                  <a:pt x="1897510" y="65151"/>
                </a:lnTo>
                <a:lnTo>
                  <a:pt x="1877091" y="31242"/>
                </a:lnTo>
                <a:lnTo>
                  <a:pt x="1846814" y="8382"/>
                </a:lnTo>
                <a:lnTo>
                  <a:pt x="18097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057400" y="3276600"/>
            <a:ext cx="1905000" cy="1066800"/>
          </a:xfrm>
          <a:custGeom>
            <a:avLst/>
            <a:gdLst/>
            <a:ahLst/>
            <a:cxnLst/>
            <a:rect l="l" t="t" r="r" b="b"/>
            <a:pathLst>
              <a:path w="1905000" h="1066800">
                <a:moveTo>
                  <a:pt x="0" y="106679"/>
                </a:moveTo>
                <a:lnTo>
                  <a:pt x="7489" y="65150"/>
                </a:lnTo>
                <a:lnTo>
                  <a:pt x="27908" y="31241"/>
                </a:lnTo>
                <a:lnTo>
                  <a:pt x="58185" y="8381"/>
                </a:lnTo>
                <a:lnTo>
                  <a:pt x="95250" y="0"/>
                </a:lnTo>
                <a:lnTo>
                  <a:pt x="1809750" y="0"/>
                </a:lnTo>
                <a:lnTo>
                  <a:pt x="1846814" y="8382"/>
                </a:lnTo>
                <a:lnTo>
                  <a:pt x="1877091" y="31242"/>
                </a:lnTo>
                <a:lnTo>
                  <a:pt x="1897510" y="65151"/>
                </a:lnTo>
                <a:lnTo>
                  <a:pt x="1905000" y="106679"/>
                </a:lnTo>
                <a:lnTo>
                  <a:pt x="1905000" y="960119"/>
                </a:lnTo>
                <a:lnTo>
                  <a:pt x="1897510" y="1001649"/>
                </a:lnTo>
                <a:lnTo>
                  <a:pt x="1877091" y="1035557"/>
                </a:lnTo>
                <a:lnTo>
                  <a:pt x="1846814" y="1058418"/>
                </a:lnTo>
                <a:lnTo>
                  <a:pt x="1809750" y="1066800"/>
                </a:lnTo>
                <a:lnTo>
                  <a:pt x="95250" y="1066800"/>
                </a:lnTo>
                <a:lnTo>
                  <a:pt x="58185" y="1058418"/>
                </a:lnTo>
                <a:lnTo>
                  <a:pt x="27908" y="1035557"/>
                </a:lnTo>
                <a:lnTo>
                  <a:pt x="7489" y="1001649"/>
                </a:lnTo>
                <a:lnTo>
                  <a:pt x="0" y="960119"/>
                </a:lnTo>
                <a:lnTo>
                  <a:pt x="0" y="106679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540000" y="3639692"/>
            <a:ext cx="939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Computer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704844" y="3285744"/>
            <a:ext cx="2054352" cy="51511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962272" y="3409352"/>
            <a:ext cx="1729739" cy="191770"/>
          </a:xfrm>
          <a:custGeom>
            <a:avLst/>
            <a:gdLst/>
            <a:ahLst/>
            <a:cxnLst/>
            <a:rect l="l" t="t" r="r" b="b"/>
            <a:pathLst>
              <a:path w="1729739" h="191770">
                <a:moveTo>
                  <a:pt x="1729739" y="74511"/>
                </a:moveTo>
                <a:lnTo>
                  <a:pt x="1559052" y="74511"/>
                </a:lnTo>
                <a:lnTo>
                  <a:pt x="1559052" y="117183"/>
                </a:lnTo>
                <a:lnTo>
                  <a:pt x="1729739" y="117183"/>
                </a:lnTo>
                <a:lnTo>
                  <a:pt x="1729739" y="74511"/>
                </a:lnTo>
                <a:close/>
              </a:path>
              <a:path w="1729739" h="191770">
                <a:moveTo>
                  <a:pt x="1431036" y="74511"/>
                </a:moveTo>
                <a:lnTo>
                  <a:pt x="1260348" y="74511"/>
                </a:lnTo>
                <a:lnTo>
                  <a:pt x="1260348" y="117183"/>
                </a:lnTo>
                <a:lnTo>
                  <a:pt x="1431036" y="117183"/>
                </a:lnTo>
                <a:lnTo>
                  <a:pt x="1431036" y="74511"/>
                </a:lnTo>
                <a:close/>
              </a:path>
              <a:path w="1729739" h="191770">
                <a:moveTo>
                  <a:pt x="1132331" y="74511"/>
                </a:moveTo>
                <a:lnTo>
                  <a:pt x="961643" y="74511"/>
                </a:lnTo>
                <a:lnTo>
                  <a:pt x="961643" y="117183"/>
                </a:lnTo>
                <a:lnTo>
                  <a:pt x="1132331" y="117183"/>
                </a:lnTo>
                <a:lnTo>
                  <a:pt x="1132331" y="74511"/>
                </a:lnTo>
                <a:close/>
              </a:path>
              <a:path w="1729739" h="191770">
                <a:moveTo>
                  <a:pt x="833627" y="74511"/>
                </a:moveTo>
                <a:lnTo>
                  <a:pt x="662939" y="74511"/>
                </a:lnTo>
                <a:lnTo>
                  <a:pt x="662939" y="117183"/>
                </a:lnTo>
                <a:lnTo>
                  <a:pt x="833627" y="117183"/>
                </a:lnTo>
                <a:lnTo>
                  <a:pt x="833627" y="74511"/>
                </a:lnTo>
                <a:close/>
              </a:path>
              <a:path w="1729739" h="191770">
                <a:moveTo>
                  <a:pt x="534924" y="74511"/>
                </a:moveTo>
                <a:lnTo>
                  <a:pt x="364236" y="74511"/>
                </a:lnTo>
                <a:lnTo>
                  <a:pt x="364236" y="117183"/>
                </a:lnTo>
                <a:lnTo>
                  <a:pt x="534924" y="117183"/>
                </a:lnTo>
                <a:lnTo>
                  <a:pt x="534924" y="74511"/>
                </a:lnTo>
                <a:close/>
              </a:path>
              <a:path w="1729739" h="191770">
                <a:moveTo>
                  <a:pt x="167649" y="0"/>
                </a:moveTo>
                <a:lnTo>
                  <a:pt x="159638" y="2756"/>
                </a:lnTo>
                <a:lnTo>
                  <a:pt x="0" y="95847"/>
                </a:lnTo>
                <a:lnTo>
                  <a:pt x="159638" y="188938"/>
                </a:lnTo>
                <a:lnTo>
                  <a:pt x="167649" y="191694"/>
                </a:lnTo>
                <a:lnTo>
                  <a:pt x="175815" y="191176"/>
                </a:lnTo>
                <a:lnTo>
                  <a:pt x="183195" y="187634"/>
                </a:lnTo>
                <a:lnTo>
                  <a:pt x="188849" y="181318"/>
                </a:lnTo>
                <a:lnTo>
                  <a:pt x="191585" y="173307"/>
                </a:lnTo>
                <a:lnTo>
                  <a:pt x="191023" y="165141"/>
                </a:lnTo>
                <a:lnTo>
                  <a:pt x="187438" y="157761"/>
                </a:lnTo>
                <a:lnTo>
                  <a:pt x="181101" y="152108"/>
                </a:lnTo>
                <a:lnTo>
                  <a:pt x="121230" y="117183"/>
                </a:lnTo>
                <a:lnTo>
                  <a:pt x="65531" y="117183"/>
                </a:lnTo>
                <a:lnTo>
                  <a:pt x="65531" y="114262"/>
                </a:lnTo>
                <a:lnTo>
                  <a:pt x="53086" y="114262"/>
                </a:lnTo>
                <a:lnTo>
                  <a:pt x="53086" y="77432"/>
                </a:lnTo>
                <a:lnTo>
                  <a:pt x="65531" y="77432"/>
                </a:lnTo>
                <a:lnTo>
                  <a:pt x="65531" y="74511"/>
                </a:lnTo>
                <a:lnTo>
                  <a:pt x="121230" y="74511"/>
                </a:lnTo>
                <a:lnTo>
                  <a:pt x="181101" y="39586"/>
                </a:lnTo>
                <a:lnTo>
                  <a:pt x="187438" y="33932"/>
                </a:lnTo>
                <a:lnTo>
                  <a:pt x="191023" y="26552"/>
                </a:lnTo>
                <a:lnTo>
                  <a:pt x="191585" y="18387"/>
                </a:lnTo>
                <a:lnTo>
                  <a:pt x="188849" y="10376"/>
                </a:lnTo>
                <a:lnTo>
                  <a:pt x="183195" y="4060"/>
                </a:lnTo>
                <a:lnTo>
                  <a:pt x="175815" y="517"/>
                </a:lnTo>
                <a:lnTo>
                  <a:pt x="167649" y="0"/>
                </a:lnTo>
                <a:close/>
              </a:path>
              <a:path w="1729739" h="191770">
                <a:moveTo>
                  <a:pt x="84654" y="95847"/>
                </a:moveTo>
                <a:lnTo>
                  <a:pt x="65531" y="107002"/>
                </a:lnTo>
                <a:lnTo>
                  <a:pt x="65531" y="117183"/>
                </a:lnTo>
                <a:lnTo>
                  <a:pt x="121230" y="117183"/>
                </a:lnTo>
                <a:lnTo>
                  <a:pt x="84654" y="95847"/>
                </a:lnTo>
                <a:close/>
              </a:path>
              <a:path w="1729739" h="191770">
                <a:moveTo>
                  <a:pt x="236219" y="74511"/>
                </a:moveTo>
                <a:lnTo>
                  <a:pt x="121230" y="74511"/>
                </a:lnTo>
                <a:lnTo>
                  <a:pt x="84654" y="95847"/>
                </a:lnTo>
                <a:lnTo>
                  <a:pt x="121230" y="117183"/>
                </a:lnTo>
                <a:lnTo>
                  <a:pt x="236219" y="117183"/>
                </a:lnTo>
                <a:lnTo>
                  <a:pt x="236219" y="74511"/>
                </a:lnTo>
                <a:close/>
              </a:path>
              <a:path w="1729739" h="191770">
                <a:moveTo>
                  <a:pt x="53086" y="77432"/>
                </a:moveTo>
                <a:lnTo>
                  <a:pt x="53086" y="114262"/>
                </a:lnTo>
                <a:lnTo>
                  <a:pt x="65531" y="107002"/>
                </a:lnTo>
                <a:lnTo>
                  <a:pt x="65531" y="84692"/>
                </a:lnTo>
                <a:lnTo>
                  <a:pt x="53086" y="77432"/>
                </a:lnTo>
                <a:close/>
              </a:path>
              <a:path w="1729739" h="191770">
                <a:moveTo>
                  <a:pt x="65531" y="107002"/>
                </a:moveTo>
                <a:lnTo>
                  <a:pt x="53086" y="114262"/>
                </a:lnTo>
                <a:lnTo>
                  <a:pt x="65531" y="114262"/>
                </a:lnTo>
                <a:lnTo>
                  <a:pt x="65531" y="107002"/>
                </a:lnTo>
                <a:close/>
              </a:path>
              <a:path w="1729739" h="191770">
                <a:moveTo>
                  <a:pt x="65531" y="84692"/>
                </a:moveTo>
                <a:lnTo>
                  <a:pt x="65531" y="107002"/>
                </a:lnTo>
                <a:lnTo>
                  <a:pt x="84654" y="95847"/>
                </a:lnTo>
                <a:lnTo>
                  <a:pt x="65531" y="84692"/>
                </a:lnTo>
                <a:close/>
              </a:path>
              <a:path w="1729739" h="191770">
                <a:moveTo>
                  <a:pt x="121230" y="74511"/>
                </a:moveTo>
                <a:lnTo>
                  <a:pt x="65531" y="74511"/>
                </a:lnTo>
                <a:lnTo>
                  <a:pt x="65531" y="84692"/>
                </a:lnTo>
                <a:lnTo>
                  <a:pt x="84654" y="95847"/>
                </a:lnTo>
                <a:lnTo>
                  <a:pt x="121230" y="74511"/>
                </a:lnTo>
                <a:close/>
              </a:path>
              <a:path w="1729739" h="191770">
                <a:moveTo>
                  <a:pt x="65531" y="77432"/>
                </a:moveTo>
                <a:lnTo>
                  <a:pt x="53086" y="77432"/>
                </a:lnTo>
                <a:lnTo>
                  <a:pt x="65531" y="84692"/>
                </a:lnTo>
                <a:lnTo>
                  <a:pt x="65531" y="774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895344" y="3971544"/>
            <a:ext cx="2054352" cy="5151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962400" y="4095152"/>
            <a:ext cx="1729739" cy="191770"/>
          </a:xfrm>
          <a:custGeom>
            <a:avLst/>
            <a:gdLst/>
            <a:ahLst/>
            <a:cxnLst/>
            <a:rect l="l" t="t" r="r" b="b"/>
            <a:pathLst>
              <a:path w="1729739" h="191770">
                <a:moveTo>
                  <a:pt x="170687" y="74511"/>
                </a:moveTo>
                <a:lnTo>
                  <a:pt x="0" y="74511"/>
                </a:lnTo>
                <a:lnTo>
                  <a:pt x="0" y="117183"/>
                </a:lnTo>
                <a:lnTo>
                  <a:pt x="170687" y="117183"/>
                </a:lnTo>
                <a:lnTo>
                  <a:pt x="170687" y="74511"/>
                </a:lnTo>
                <a:close/>
              </a:path>
              <a:path w="1729739" h="191770">
                <a:moveTo>
                  <a:pt x="469391" y="74511"/>
                </a:moveTo>
                <a:lnTo>
                  <a:pt x="298703" y="74511"/>
                </a:lnTo>
                <a:lnTo>
                  <a:pt x="298703" y="117183"/>
                </a:lnTo>
                <a:lnTo>
                  <a:pt x="469391" y="117183"/>
                </a:lnTo>
                <a:lnTo>
                  <a:pt x="469391" y="74511"/>
                </a:lnTo>
                <a:close/>
              </a:path>
              <a:path w="1729739" h="191770">
                <a:moveTo>
                  <a:pt x="768096" y="74511"/>
                </a:moveTo>
                <a:lnTo>
                  <a:pt x="597408" y="74511"/>
                </a:lnTo>
                <a:lnTo>
                  <a:pt x="597408" y="117183"/>
                </a:lnTo>
                <a:lnTo>
                  <a:pt x="768096" y="117183"/>
                </a:lnTo>
                <a:lnTo>
                  <a:pt x="768096" y="74511"/>
                </a:lnTo>
                <a:close/>
              </a:path>
              <a:path w="1729739" h="191770">
                <a:moveTo>
                  <a:pt x="1066800" y="74511"/>
                </a:moveTo>
                <a:lnTo>
                  <a:pt x="896112" y="74511"/>
                </a:lnTo>
                <a:lnTo>
                  <a:pt x="896112" y="117183"/>
                </a:lnTo>
                <a:lnTo>
                  <a:pt x="1066800" y="117183"/>
                </a:lnTo>
                <a:lnTo>
                  <a:pt x="1066800" y="74511"/>
                </a:lnTo>
                <a:close/>
              </a:path>
              <a:path w="1729739" h="191770">
                <a:moveTo>
                  <a:pt x="1365503" y="74511"/>
                </a:moveTo>
                <a:lnTo>
                  <a:pt x="1194815" y="74511"/>
                </a:lnTo>
                <a:lnTo>
                  <a:pt x="1194815" y="117183"/>
                </a:lnTo>
                <a:lnTo>
                  <a:pt x="1365503" y="117183"/>
                </a:lnTo>
                <a:lnTo>
                  <a:pt x="1365503" y="74511"/>
                </a:lnTo>
                <a:close/>
              </a:path>
              <a:path w="1729739" h="191770">
                <a:moveTo>
                  <a:pt x="1645085" y="95847"/>
                </a:moveTo>
                <a:lnTo>
                  <a:pt x="1548638" y="152108"/>
                </a:lnTo>
                <a:lnTo>
                  <a:pt x="1542248" y="157761"/>
                </a:lnTo>
                <a:lnTo>
                  <a:pt x="1538668" y="165141"/>
                </a:lnTo>
                <a:lnTo>
                  <a:pt x="1538136" y="173307"/>
                </a:lnTo>
                <a:lnTo>
                  <a:pt x="1540890" y="181318"/>
                </a:lnTo>
                <a:lnTo>
                  <a:pt x="1546544" y="187634"/>
                </a:lnTo>
                <a:lnTo>
                  <a:pt x="1553924" y="191176"/>
                </a:lnTo>
                <a:lnTo>
                  <a:pt x="1562090" y="191694"/>
                </a:lnTo>
                <a:lnTo>
                  <a:pt x="1570101" y="188938"/>
                </a:lnTo>
                <a:lnTo>
                  <a:pt x="1693151" y="117183"/>
                </a:lnTo>
                <a:lnTo>
                  <a:pt x="1664208" y="117183"/>
                </a:lnTo>
                <a:lnTo>
                  <a:pt x="1664208" y="107002"/>
                </a:lnTo>
                <a:lnTo>
                  <a:pt x="1645085" y="95847"/>
                </a:lnTo>
                <a:close/>
              </a:path>
              <a:path w="1729739" h="191770">
                <a:moveTo>
                  <a:pt x="1608509" y="74511"/>
                </a:moveTo>
                <a:lnTo>
                  <a:pt x="1493520" y="74511"/>
                </a:lnTo>
                <a:lnTo>
                  <a:pt x="1493520" y="117183"/>
                </a:lnTo>
                <a:lnTo>
                  <a:pt x="1608509" y="117183"/>
                </a:lnTo>
                <a:lnTo>
                  <a:pt x="1645085" y="95847"/>
                </a:lnTo>
                <a:lnTo>
                  <a:pt x="1608509" y="74511"/>
                </a:lnTo>
                <a:close/>
              </a:path>
              <a:path w="1729739" h="191770">
                <a:moveTo>
                  <a:pt x="1664208" y="107002"/>
                </a:moveTo>
                <a:lnTo>
                  <a:pt x="1664208" y="117183"/>
                </a:lnTo>
                <a:lnTo>
                  <a:pt x="1693151" y="117183"/>
                </a:lnTo>
                <a:lnTo>
                  <a:pt x="1698160" y="114262"/>
                </a:lnTo>
                <a:lnTo>
                  <a:pt x="1676653" y="114262"/>
                </a:lnTo>
                <a:lnTo>
                  <a:pt x="1664208" y="107002"/>
                </a:lnTo>
                <a:close/>
              </a:path>
              <a:path w="1729739" h="191770">
                <a:moveTo>
                  <a:pt x="1676653" y="77432"/>
                </a:moveTo>
                <a:lnTo>
                  <a:pt x="1664208" y="84692"/>
                </a:lnTo>
                <a:lnTo>
                  <a:pt x="1664208" y="107002"/>
                </a:lnTo>
                <a:lnTo>
                  <a:pt x="1676653" y="114262"/>
                </a:lnTo>
                <a:lnTo>
                  <a:pt x="1676653" y="77432"/>
                </a:lnTo>
                <a:close/>
              </a:path>
              <a:path w="1729739" h="191770">
                <a:moveTo>
                  <a:pt x="1698160" y="77432"/>
                </a:moveTo>
                <a:lnTo>
                  <a:pt x="1676653" y="77432"/>
                </a:lnTo>
                <a:lnTo>
                  <a:pt x="1676653" y="114262"/>
                </a:lnTo>
                <a:lnTo>
                  <a:pt x="1698160" y="114262"/>
                </a:lnTo>
                <a:lnTo>
                  <a:pt x="1729739" y="95847"/>
                </a:lnTo>
                <a:lnTo>
                  <a:pt x="1698160" y="77432"/>
                </a:lnTo>
                <a:close/>
              </a:path>
              <a:path w="1729739" h="191770">
                <a:moveTo>
                  <a:pt x="1664208" y="84692"/>
                </a:moveTo>
                <a:lnTo>
                  <a:pt x="1645085" y="95847"/>
                </a:lnTo>
                <a:lnTo>
                  <a:pt x="1664208" y="107002"/>
                </a:lnTo>
                <a:lnTo>
                  <a:pt x="1664208" y="84692"/>
                </a:lnTo>
                <a:close/>
              </a:path>
              <a:path w="1729739" h="191770">
                <a:moveTo>
                  <a:pt x="1562090" y="0"/>
                </a:moveTo>
                <a:lnTo>
                  <a:pt x="1553924" y="517"/>
                </a:lnTo>
                <a:lnTo>
                  <a:pt x="1546544" y="4060"/>
                </a:lnTo>
                <a:lnTo>
                  <a:pt x="1540890" y="10376"/>
                </a:lnTo>
                <a:lnTo>
                  <a:pt x="1538136" y="18387"/>
                </a:lnTo>
                <a:lnTo>
                  <a:pt x="1538668" y="26552"/>
                </a:lnTo>
                <a:lnTo>
                  <a:pt x="1542248" y="33932"/>
                </a:lnTo>
                <a:lnTo>
                  <a:pt x="1548638" y="39586"/>
                </a:lnTo>
                <a:lnTo>
                  <a:pt x="1645085" y="95847"/>
                </a:lnTo>
                <a:lnTo>
                  <a:pt x="1664208" y="84692"/>
                </a:lnTo>
                <a:lnTo>
                  <a:pt x="1664208" y="74511"/>
                </a:lnTo>
                <a:lnTo>
                  <a:pt x="1693151" y="74511"/>
                </a:lnTo>
                <a:lnTo>
                  <a:pt x="1570101" y="2756"/>
                </a:lnTo>
                <a:lnTo>
                  <a:pt x="1562090" y="0"/>
                </a:lnTo>
                <a:close/>
              </a:path>
              <a:path w="1729739" h="191770">
                <a:moveTo>
                  <a:pt x="1693151" y="74511"/>
                </a:moveTo>
                <a:lnTo>
                  <a:pt x="1664208" y="74511"/>
                </a:lnTo>
                <a:lnTo>
                  <a:pt x="1664208" y="84692"/>
                </a:lnTo>
                <a:lnTo>
                  <a:pt x="1676653" y="77432"/>
                </a:lnTo>
                <a:lnTo>
                  <a:pt x="1698160" y="77432"/>
                </a:lnTo>
                <a:lnTo>
                  <a:pt x="1693151" y="7451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6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77185" y="833373"/>
            <a:ext cx="44773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latin typeface="Times New Roman"/>
                <a:cs typeface="Times New Roman"/>
              </a:rPr>
              <a:t>Various </a:t>
            </a:r>
            <a:r>
              <a:rPr sz="1800" b="1" dirty="0">
                <a:latin typeface="Times New Roman"/>
                <a:cs typeface="Times New Roman"/>
              </a:rPr>
              <a:t>activities + </a:t>
            </a:r>
            <a:r>
              <a:rPr sz="1800" b="1" spc="-5" dirty="0">
                <a:latin typeface="Times New Roman"/>
                <a:cs typeface="Times New Roman"/>
              </a:rPr>
              <a:t>functions </a:t>
            </a:r>
            <a:r>
              <a:rPr sz="1800" b="1" dirty="0">
                <a:latin typeface="Times New Roman"/>
                <a:cs typeface="Times New Roman"/>
              </a:rPr>
              <a:t>= </a:t>
            </a:r>
            <a:r>
              <a:rPr sz="1800" b="1" spc="-10" dirty="0">
                <a:latin typeface="Times New Roman"/>
                <a:cs typeface="Times New Roman"/>
              </a:rPr>
              <a:t>Product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Cycle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25722" y="5627319"/>
            <a:ext cx="19843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Fig. </a:t>
            </a:r>
            <a:r>
              <a:rPr sz="1800" dirty="0">
                <a:latin typeface="Times New Roman"/>
                <a:cs typeface="Times New Roman"/>
              </a:rPr>
              <a:t>5: </a:t>
            </a:r>
            <a:r>
              <a:rPr sz="1800" spc="-5" dirty="0">
                <a:latin typeface="Times New Roman"/>
                <a:cs typeface="Times New Roman"/>
              </a:rPr>
              <a:t>Product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Cycle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13916" y="124968"/>
            <a:ext cx="5913120" cy="8610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61185" y="232359"/>
            <a:ext cx="541972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u="heavy" dirty="0">
                <a:uFill>
                  <a:solidFill>
                    <a:srgbClr val="000000"/>
                  </a:solidFill>
                </a:uFill>
              </a:rPr>
              <a:t>The </a:t>
            </a:r>
            <a:r>
              <a:rPr sz="3000" u="heavy" spc="-10" dirty="0">
                <a:uFill>
                  <a:solidFill>
                    <a:srgbClr val="000000"/>
                  </a:solidFill>
                </a:uFill>
              </a:rPr>
              <a:t>Product </a:t>
            </a:r>
            <a:r>
              <a:rPr sz="3000" u="heavy" dirty="0">
                <a:uFill>
                  <a:solidFill>
                    <a:srgbClr val="000000"/>
                  </a:solidFill>
                </a:uFill>
              </a:rPr>
              <a:t>Cycle &amp;</a:t>
            </a:r>
            <a:r>
              <a:rPr sz="3000" u="heavy" spc="-5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3000" u="heavy" dirty="0">
                <a:uFill>
                  <a:solidFill>
                    <a:srgbClr val="000000"/>
                  </a:solidFill>
                </a:uFill>
              </a:rPr>
              <a:t>CAD/CAM</a:t>
            </a:r>
            <a:endParaRPr sz="3000" dirty="0"/>
          </a:p>
        </p:txBody>
      </p:sp>
      <p:sp>
        <p:nvSpPr>
          <p:cNvPr id="6" name="object 6"/>
          <p:cNvSpPr/>
          <p:nvPr/>
        </p:nvSpPr>
        <p:spPr>
          <a:xfrm>
            <a:off x="1842516" y="649223"/>
            <a:ext cx="5455920" cy="975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52900" y="2895600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1447800" y="0"/>
                </a:moveTo>
                <a:lnTo>
                  <a:pt x="76200" y="0"/>
                </a:lnTo>
                <a:lnTo>
                  <a:pt x="46559" y="5994"/>
                </a:lnTo>
                <a:lnTo>
                  <a:pt x="22336" y="22336"/>
                </a:lnTo>
                <a:lnTo>
                  <a:pt x="5994" y="46559"/>
                </a:lnTo>
                <a:lnTo>
                  <a:pt x="0" y="76200"/>
                </a:lnTo>
                <a:lnTo>
                  <a:pt x="0" y="685800"/>
                </a:lnTo>
                <a:lnTo>
                  <a:pt x="5994" y="715440"/>
                </a:lnTo>
                <a:lnTo>
                  <a:pt x="22336" y="739663"/>
                </a:lnTo>
                <a:lnTo>
                  <a:pt x="46559" y="756005"/>
                </a:lnTo>
                <a:lnTo>
                  <a:pt x="76200" y="762000"/>
                </a:lnTo>
                <a:lnTo>
                  <a:pt x="1447800" y="762000"/>
                </a:lnTo>
                <a:lnTo>
                  <a:pt x="1477440" y="756005"/>
                </a:lnTo>
                <a:lnTo>
                  <a:pt x="1501663" y="739663"/>
                </a:lnTo>
                <a:lnTo>
                  <a:pt x="1518005" y="715440"/>
                </a:lnTo>
                <a:lnTo>
                  <a:pt x="1524000" y="685800"/>
                </a:lnTo>
                <a:lnTo>
                  <a:pt x="1524000" y="76200"/>
                </a:lnTo>
                <a:lnTo>
                  <a:pt x="1518005" y="46559"/>
                </a:lnTo>
                <a:lnTo>
                  <a:pt x="1501663" y="22336"/>
                </a:lnTo>
                <a:lnTo>
                  <a:pt x="1477440" y="5994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52900" y="2895600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0" y="76200"/>
                </a:moveTo>
                <a:lnTo>
                  <a:pt x="5994" y="46559"/>
                </a:lnTo>
                <a:lnTo>
                  <a:pt x="22336" y="22336"/>
                </a:lnTo>
                <a:lnTo>
                  <a:pt x="46559" y="5994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5994"/>
                </a:lnTo>
                <a:lnTo>
                  <a:pt x="1501663" y="22336"/>
                </a:lnTo>
                <a:lnTo>
                  <a:pt x="1518005" y="46559"/>
                </a:lnTo>
                <a:lnTo>
                  <a:pt x="1524000" y="76200"/>
                </a:lnTo>
                <a:lnTo>
                  <a:pt x="1524000" y="685800"/>
                </a:lnTo>
                <a:lnTo>
                  <a:pt x="1518005" y="715440"/>
                </a:lnTo>
                <a:lnTo>
                  <a:pt x="1501663" y="739663"/>
                </a:lnTo>
                <a:lnTo>
                  <a:pt x="1477440" y="756005"/>
                </a:lnTo>
                <a:lnTo>
                  <a:pt x="1447800" y="762000"/>
                </a:lnTo>
                <a:lnTo>
                  <a:pt x="76200" y="762000"/>
                </a:lnTo>
                <a:lnTo>
                  <a:pt x="46559" y="756005"/>
                </a:lnTo>
                <a:lnTo>
                  <a:pt x="22336" y="739663"/>
                </a:lnTo>
                <a:lnTo>
                  <a:pt x="5994" y="715440"/>
                </a:lnTo>
                <a:lnTo>
                  <a:pt x="0" y="685800"/>
                </a:lnTo>
                <a:lnTo>
                  <a:pt x="0" y="7620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384294" y="2859151"/>
            <a:ext cx="1061085" cy="79375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 indent="31750" algn="just">
              <a:lnSpc>
                <a:spcPts val="1939"/>
              </a:lnSpc>
              <a:spcBef>
                <a:spcPts val="345"/>
              </a:spcBef>
            </a:pPr>
            <a:r>
              <a:rPr sz="1800" spc="-5" dirty="0">
                <a:latin typeface="Times New Roman"/>
                <a:cs typeface="Times New Roman"/>
              </a:rPr>
              <a:t>Order new  </a:t>
            </a:r>
            <a:r>
              <a:rPr sz="1800" dirty="0">
                <a:latin typeface="Times New Roman"/>
                <a:cs typeface="Times New Roman"/>
              </a:rPr>
              <a:t>equipment  and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tooling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781800" y="2895600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1447800" y="0"/>
                </a:moveTo>
                <a:lnTo>
                  <a:pt x="76200" y="0"/>
                </a:lnTo>
                <a:lnTo>
                  <a:pt x="46559" y="5994"/>
                </a:lnTo>
                <a:lnTo>
                  <a:pt x="22336" y="22336"/>
                </a:lnTo>
                <a:lnTo>
                  <a:pt x="5994" y="46559"/>
                </a:lnTo>
                <a:lnTo>
                  <a:pt x="0" y="76200"/>
                </a:lnTo>
                <a:lnTo>
                  <a:pt x="0" y="685800"/>
                </a:lnTo>
                <a:lnTo>
                  <a:pt x="5994" y="715440"/>
                </a:lnTo>
                <a:lnTo>
                  <a:pt x="22336" y="739663"/>
                </a:lnTo>
                <a:lnTo>
                  <a:pt x="46559" y="756005"/>
                </a:lnTo>
                <a:lnTo>
                  <a:pt x="76200" y="762000"/>
                </a:lnTo>
                <a:lnTo>
                  <a:pt x="1447800" y="762000"/>
                </a:lnTo>
                <a:lnTo>
                  <a:pt x="1477440" y="756005"/>
                </a:lnTo>
                <a:lnTo>
                  <a:pt x="1501663" y="739663"/>
                </a:lnTo>
                <a:lnTo>
                  <a:pt x="1518005" y="715440"/>
                </a:lnTo>
                <a:lnTo>
                  <a:pt x="1524000" y="685800"/>
                </a:lnTo>
                <a:lnTo>
                  <a:pt x="1524000" y="76200"/>
                </a:lnTo>
                <a:lnTo>
                  <a:pt x="1518005" y="46559"/>
                </a:lnTo>
                <a:lnTo>
                  <a:pt x="1501663" y="22336"/>
                </a:lnTo>
                <a:lnTo>
                  <a:pt x="1477440" y="5994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781800" y="2895600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0" y="76200"/>
                </a:moveTo>
                <a:lnTo>
                  <a:pt x="5994" y="46559"/>
                </a:lnTo>
                <a:lnTo>
                  <a:pt x="22336" y="22336"/>
                </a:lnTo>
                <a:lnTo>
                  <a:pt x="46559" y="5994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5994"/>
                </a:lnTo>
                <a:lnTo>
                  <a:pt x="1501663" y="22336"/>
                </a:lnTo>
                <a:lnTo>
                  <a:pt x="1518005" y="46559"/>
                </a:lnTo>
                <a:lnTo>
                  <a:pt x="1524000" y="76200"/>
                </a:lnTo>
                <a:lnTo>
                  <a:pt x="1524000" y="685800"/>
                </a:lnTo>
                <a:lnTo>
                  <a:pt x="1518005" y="715440"/>
                </a:lnTo>
                <a:lnTo>
                  <a:pt x="1501663" y="739663"/>
                </a:lnTo>
                <a:lnTo>
                  <a:pt x="1477440" y="756005"/>
                </a:lnTo>
                <a:lnTo>
                  <a:pt x="1447800" y="762000"/>
                </a:lnTo>
                <a:lnTo>
                  <a:pt x="76200" y="762000"/>
                </a:lnTo>
                <a:lnTo>
                  <a:pt x="46559" y="756005"/>
                </a:lnTo>
                <a:lnTo>
                  <a:pt x="22336" y="739663"/>
                </a:lnTo>
                <a:lnTo>
                  <a:pt x="5994" y="715440"/>
                </a:lnTo>
                <a:lnTo>
                  <a:pt x="0" y="685800"/>
                </a:lnTo>
                <a:lnTo>
                  <a:pt x="0" y="7620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131811" y="2982595"/>
            <a:ext cx="827405" cy="54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4135">
              <a:lnSpc>
                <a:spcPts val="205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Process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2050"/>
              </a:lnSpc>
            </a:pPr>
            <a:r>
              <a:rPr sz="1800" dirty="0">
                <a:latin typeface="Times New Roman"/>
                <a:cs typeface="Times New Roman"/>
              </a:rPr>
              <a:t>planning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781800" y="1431036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1447800" y="0"/>
                </a:moveTo>
                <a:lnTo>
                  <a:pt x="76200" y="0"/>
                </a:lnTo>
                <a:lnTo>
                  <a:pt x="46559" y="5994"/>
                </a:lnTo>
                <a:lnTo>
                  <a:pt x="22336" y="22336"/>
                </a:lnTo>
                <a:lnTo>
                  <a:pt x="5994" y="46559"/>
                </a:lnTo>
                <a:lnTo>
                  <a:pt x="0" y="76200"/>
                </a:lnTo>
                <a:lnTo>
                  <a:pt x="0" y="685800"/>
                </a:lnTo>
                <a:lnTo>
                  <a:pt x="5994" y="715440"/>
                </a:lnTo>
                <a:lnTo>
                  <a:pt x="22336" y="739663"/>
                </a:lnTo>
                <a:lnTo>
                  <a:pt x="46559" y="756005"/>
                </a:lnTo>
                <a:lnTo>
                  <a:pt x="76200" y="762000"/>
                </a:lnTo>
                <a:lnTo>
                  <a:pt x="1447800" y="762000"/>
                </a:lnTo>
                <a:lnTo>
                  <a:pt x="1477440" y="756005"/>
                </a:lnTo>
                <a:lnTo>
                  <a:pt x="1501663" y="739663"/>
                </a:lnTo>
                <a:lnTo>
                  <a:pt x="1518005" y="715440"/>
                </a:lnTo>
                <a:lnTo>
                  <a:pt x="1524000" y="685800"/>
                </a:lnTo>
                <a:lnTo>
                  <a:pt x="1524000" y="76200"/>
                </a:lnTo>
                <a:lnTo>
                  <a:pt x="1518005" y="46559"/>
                </a:lnTo>
                <a:lnTo>
                  <a:pt x="1501663" y="22336"/>
                </a:lnTo>
                <a:lnTo>
                  <a:pt x="1477440" y="5994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781800" y="1431036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0" y="76200"/>
                </a:moveTo>
                <a:lnTo>
                  <a:pt x="5994" y="46559"/>
                </a:lnTo>
                <a:lnTo>
                  <a:pt x="22336" y="22336"/>
                </a:lnTo>
                <a:lnTo>
                  <a:pt x="46559" y="5994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5994"/>
                </a:lnTo>
                <a:lnTo>
                  <a:pt x="1501663" y="22336"/>
                </a:lnTo>
                <a:lnTo>
                  <a:pt x="1518005" y="46559"/>
                </a:lnTo>
                <a:lnTo>
                  <a:pt x="1524000" y="76200"/>
                </a:lnTo>
                <a:lnTo>
                  <a:pt x="1524000" y="685800"/>
                </a:lnTo>
                <a:lnTo>
                  <a:pt x="1518005" y="715440"/>
                </a:lnTo>
                <a:lnTo>
                  <a:pt x="1501663" y="739663"/>
                </a:lnTo>
                <a:lnTo>
                  <a:pt x="1477440" y="756005"/>
                </a:lnTo>
                <a:lnTo>
                  <a:pt x="1447800" y="762000"/>
                </a:lnTo>
                <a:lnTo>
                  <a:pt x="76200" y="762000"/>
                </a:lnTo>
                <a:lnTo>
                  <a:pt x="46559" y="756005"/>
                </a:lnTo>
                <a:lnTo>
                  <a:pt x="22336" y="739663"/>
                </a:lnTo>
                <a:lnTo>
                  <a:pt x="5994" y="715440"/>
                </a:lnTo>
                <a:lnTo>
                  <a:pt x="0" y="685800"/>
                </a:lnTo>
                <a:lnTo>
                  <a:pt x="0" y="7620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144004" y="1640535"/>
            <a:ext cx="80137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D</a:t>
            </a:r>
            <a:r>
              <a:rPr sz="1800" spc="-10" dirty="0">
                <a:latin typeface="Times New Roman"/>
                <a:cs typeface="Times New Roman"/>
              </a:rPr>
              <a:t>r</a:t>
            </a:r>
            <a:r>
              <a:rPr sz="1800" dirty="0">
                <a:latin typeface="Times New Roman"/>
                <a:cs typeface="Times New Roman"/>
              </a:rPr>
              <a:t>af</a:t>
            </a:r>
            <a:r>
              <a:rPr sz="1800" spc="5" dirty="0">
                <a:latin typeface="Times New Roman"/>
                <a:cs typeface="Times New Roman"/>
              </a:rPr>
              <a:t>t</a:t>
            </a:r>
            <a:r>
              <a:rPr sz="1800" dirty="0">
                <a:latin typeface="Times New Roman"/>
                <a:cs typeface="Times New Roman"/>
              </a:rPr>
              <a:t>ing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114800" y="1432560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1447800" y="0"/>
                </a:moveTo>
                <a:lnTo>
                  <a:pt x="76200" y="0"/>
                </a:lnTo>
                <a:lnTo>
                  <a:pt x="46559" y="5994"/>
                </a:lnTo>
                <a:lnTo>
                  <a:pt x="22336" y="22336"/>
                </a:lnTo>
                <a:lnTo>
                  <a:pt x="5994" y="46559"/>
                </a:lnTo>
                <a:lnTo>
                  <a:pt x="0" y="76200"/>
                </a:lnTo>
                <a:lnTo>
                  <a:pt x="0" y="685800"/>
                </a:lnTo>
                <a:lnTo>
                  <a:pt x="5994" y="715440"/>
                </a:lnTo>
                <a:lnTo>
                  <a:pt x="22336" y="739663"/>
                </a:lnTo>
                <a:lnTo>
                  <a:pt x="46559" y="756005"/>
                </a:lnTo>
                <a:lnTo>
                  <a:pt x="76200" y="762000"/>
                </a:lnTo>
                <a:lnTo>
                  <a:pt x="1447800" y="762000"/>
                </a:lnTo>
                <a:lnTo>
                  <a:pt x="1477440" y="756005"/>
                </a:lnTo>
                <a:lnTo>
                  <a:pt x="1501663" y="739663"/>
                </a:lnTo>
                <a:lnTo>
                  <a:pt x="1518005" y="715440"/>
                </a:lnTo>
                <a:lnTo>
                  <a:pt x="1524000" y="685800"/>
                </a:lnTo>
                <a:lnTo>
                  <a:pt x="1524000" y="76200"/>
                </a:lnTo>
                <a:lnTo>
                  <a:pt x="1518005" y="46559"/>
                </a:lnTo>
                <a:lnTo>
                  <a:pt x="1501663" y="22336"/>
                </a:lnTo>
                <a:lnTo>
                  <a:pt x="1477440" y="5994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114800" y="1432560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0" y="76200"/>
                </a:moveTo>
                <a:lnTo>
                  <a:pt x="5994" y="46559"/>
                </a:lnTo>
                <a:lnTo>
                  <a:pt x="22336" y="22336"/>
                </a:lnTo>
                <a:lnTo>
                  <a:pt x="46559" y="5994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5994"/>
                </a:lnTo>
                <a:lnTo>
                  <a:pt x="1501663" y="22336"/>
                </a:lnTo>
                <a:lnTo>
                  <a:pt x="1518005" y="46559"/>
                </a:lnTo>
                <a:lnTo>
                  <a:pt x="1524000" y="76200"/>
                </a:lnTo>
                <a:lnTo>
                  <a:pt x="1524000" y="685800"/>
                </a:lnTo>
                <a:lnTo>
                  <a:pt x="1518005" y="715440"/>
                </a:lnTo>
                <a:lnTo>
                  <a:pt x="1501663" y="739663"/>
                </a:lnTo>
                <a:lnTo>
                  <a:pt x="1477440" y="756005"/>
                </a:lnTo>
                <a:lnTo>
                  <a:pt x="1447800" y="762000"/>
                </a:lnTo>
                <a:lnTo>
                  <a:pt x="76200" y="762000"/>
                </a:lnTo>
                <a:lnTo>
                  <a:pt x="46559" y="756005"/>
                </a:lnTo>
                <a:lnTo>
                  <a:pt x="22336" y="739663"/>
                </a:lnTo>
                <a:lnTo>
                  <a:pt x="5994" y="715440"/>
                </a:lnTo>
                <a:lnTo>
                  <a:pt x="0" y="685800"/>
                </a:lnTo>
                <a:lnTo>
                  <a:pt x="0" y="7620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323969" y="1519809"/>
            <a:ext cx="1106805" cy="5467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 indent="215900">
              <a:lnSpc>
                <a:spcPts val="1939"/>
              </a:lnSpc>
              <a:spcBef>
                <a:spcPts val="345"/>
              </a:spcBef>
            </a:pPr>
            <a:r>
              <a:rPr sz="1800" spc="-5" dirty="0">
                <a:latin typeface="Times New Roman"/>
                <a:cs typeface="Times New Roman"/>
              </a:rPr>
              <a:t>Design  </a:t>
            </a:r>
            <a:r>
              <a:rPr sz="1800" dirty="0">
                <a:latin typeface="Times New Roman"/>
                <a:cs typeface="Times New Roman"/>
              </a:rPr>
              <a:t>eng</a:t>
            </a:r>
            <a:r>
              <a:rPr sz="1800" spc="5" dirty="0">
                <a:latin typeface="Times New Roman"/>
                <a:cs typeface="Times New Roman"/>
              </a:rPr>
              <a:t>i</a:t>
            </a:r>
            <a:r>
              <a:rPr sz="1800" dirty="0">
                <a:latin typeface="Times New Roman"/>
                <a:cs typeface="Times New Roman"/>
              </a:rPr>
              <a:t>ne</a:t>
            </a:r>
            <a:r>
              <a:rPr sz="1800" spc="5" dirty="0">
                <a:latin typeface="Times New Roman"/>
                <a:cs typeface="Times New Roman"/>
              </a:rPr>
              <a:t>e</a:t>
            </a:r>
            <a:r>
              <a:rPr sz="1800" dirty="0">
                <a:latin typeface="Times New Roman"/>
                <a:cs typeface="Times New Roman"/>
              </a:rPr>
              <a:t>ring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447800" y="1447800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1447800" y="0"/>
                </a:moveTo>
                <a:lnTo>
                  <a:pt x="76200" y="0"/>
                </a:lnTo>
                <a:lnTo>
                  <a:pt x="46559" y="5994"/>
                </a:lnTo>
                <a:lnTo>
                  <a:pt x="22336" y="22336"/>
                </a:lnTo>
                <a:lnTo>
                  <a:pt x="5994" y="46559"/>
                </a:lnTo>
                <a:lnTo>
                  <a:pt x="0" y="76200"/>
                </a:lnTo>
                <a:lnTo>
                  <a:pt x="0" y="685800"/>
                </a:lnTo>
                <a:lnTo>
                  <a:pt x="5994" y="715440"/>
                </a:lnTo>
                <a:lnTo>
                  <a:pt x="22336" y="739663"/>
                </a:lnTo>
                <a:lnTo>
                  <a:pt x="46559" y="756005"/>
                </a:lnTo>
                <a:lnTo>
                  <a:pt x="76200" y="762000"/>
                </a:lnTo>
                <a:lnTo>
                  <a:pt x="1447800" y="762000"/>
                </a:lnTo>
                <a:lnTo>
                  <a:pt x="1477440" y="756005"/>
                </a:lnTo>
                <a:lnTo>
                  <a:pt x="1501663" y="739663"/>
                </a:lnTo>
                <a:lnTo>
                  <a:pt x="1518005" y="715440"/>
                </a:lnTo>
                <a:lnTo>
                  <a:pt x="1524000" y="685800"/>
                </a:lnTo>
                <a:lnTo>
                  <a:pt x="1524000" y="76200"/>
                </a:lnTo>
                <a:lnTo>
                  <a:pt x="1518005" y="46559"/>
                </a:lnTo>
                <a:lnTo>
                  <a:pt x="1501663" y="22336"/>
                </a:lnTo>
                <a:lnTo>
                  <a:pt x="1477440" y="5994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447800" y="1447800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0" y="76200"/>
                </a:moveTo>
                <a:lnTo>
                  <a:pt x="5994" y="46559"/>
                </a:lnTo>
                <a:lnTo>
                  <a:pt x="22336" y="22336"/>
                </a:lnTo>
                <a:lnTo>
                  <a:pt x="46559" y="5994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5994"/>
                </a:lnTo>
                <a:lnTo>
                  <a:pt x="1501663" y="22336"/>
                </a:lnTo>
                <a:lnTo>
                  <a:pt x="1518005" y="46559"/>
                </a:lnTo>
                <a:lnTo>
                  <a:pt x="1524000" y="76200"/>
                </a:lnTo>
                <a:lnTo>
                  <a:pt x="1524000" y="685800"/>
                </a:lnTo>
                <a:lnTo>
                  <a:pt x="1518005" y="715440"/>
                </a:lnTo>
                <a:lnTo>
                  <a:pt x="1501663" y="739663"/>
                </a:lnTo>
                <a:lnTo>
                  <a:pt x="1477440" y="756005"/>
                </a:lnTo>
                <a:lnTo>
                  <a:pt x="1447800" y="762000"/>
                </a:lnTo>
                <a:lnTo>
                  <a:pt x="76200" y="762000"/>
                </a:lnTo>
                <a:lnTo>
                  <a:pt x="46559" y="756005"/>
                </a:lnTo>
                <a:lnTo>
                  <a:pt x="22336" y="739663"/>
                </a:lnTo>
                <a:lnTo>
                  <a:pt x="5994" y="715440"/>
                </a:lnTo>
                <a:lnTo>
                  <a:pt x="0" y="685800"/>
                </a:lnTo>
                <a:lnTo>
                  <a:pt x="0" y="7620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841119" y="1534414"/>
            <a:ext cx="738505" cy="54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5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Product</a:t>
            </a:r>
          </a:p>
          <a:p>
            <a:pPr marL="12700">
              <a:lnSpc>
                <a:spcPts val="2050"/>
              </a:lnSpc>
            </a:pPr>
            <a:r>
              <a:rPr sz="1800" dirty="0">
                <a:latin typeface="Times New Roman"/>
                <a:cs typeface="Times New Roman"/>
              </a:rPr>
              <a:t>conc</a:t>
            </a:r>
            <a:r>
              <a:rPr sz="1800" spc="5" dirty="0">
                <a:latin typeface="Times New Roman"/>
                <a:cs typeface="Times New Roman"/>
              </a:rPr>
              <a:t>e</a:t>
            </a:r>
            <a:r>
              <a:rPr sz="1800" dirty="0">
                <a:latin typeface="Times New Roman"/>
                <a:cs typeface="Times New Roman"/>
              </a:rPr>
              <a:t>pt</a:t>
            </a:r>
          </a:p>
        </p:txBody>
      </p:sp>
      <p:sp>
        <p:nvSpPr>
          <p:cNvPr id="22" name="object 22"/>
          <p:cNvSpPr/>
          <p:nvPr/>
        </p:nvSpPr>
        <p:spPr>
          <a:xfrm>
            <a:off x="381000" y="2895600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1447800" y="0"/>
                </a:moveTo>
                <a:lnTo>
                  <a:pt x="76200" y="0"/>
                </a:lnTo>
                <a:lnTo>
                  <a:pt x="46537" y="5994"/>
                </a:lnTo>
                <a:lnTo>
                  <a:pt x="22317" y="22336"/>
                </a:lnTo>
                <a:lnTo>
                  <a:pt x="5987" y="46559"/>
                </a:lnTo>
                <a:lnTo>
                  <a:pt x="0" y="76200"/>
                </a:lnTo>
                <a:lnTo>
                  <a:pt x="0" y="685800"/>
                </a:lnTo>
                <a:lnTo>
                  <a:pt x="5987" y="715440"/>
                </a:lnTo>
                <a:lnTo>
                  <a:pt x="22317" y="739663"/>
                </a:lnTo>
                <a:lnTo>
                  <a:pt x="46537" y="756005"/>
                </a:lnTo>
                <a:lnTo>
                  <a:pt x="76200" y="762000"/>
                </a:lnTo>
                <a:lnTo>
                  <a:pt x="1447800" y="762000"/>
                </a:lnTo>
                <a:lnTo>
                  <a:pt x="1477440" y="756005"/>
                </a:lnTo>
                <a:lnTo>
                  <a:pt x="1501663" y="739663"/>
                </a:lnTo>
                <a:lnTo>
                  <a:pt x="1518005" y="715440"/>
                </a:lnTo>
                <a:lnTo>
                  <a:pt x="1524000" y="685800"/>
                </a:lnTo>
                <a:lnTo>
                  <a:pt x="1524000" y="76200"/>
                </a:lnTo>
                <a:lnTo>
                  <a:pt x="1518005" y="46559"/>
                </a:lnTo>
                <a:lnTo>
                  <a:pt x="1501663" y="22336"/>
                </a:lnTo>
                <a:lnTo>
                  <a:pt x="1477440" y="5994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81000" y="2895600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0" y="76200"/>
                </a:moveTo>
                <a:lnTo>
                  <a:pt x="5987" y="46559"/>
                </a:lnTo>
                <a:lnTo>
                  <a:pt x="22317" y="22336"/>
                </a:lnTo>
                <a:lnTo>
                  <a:pt x="46537" y="5994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5994"/>
                </a:lnTo>
                <a:lnTo>
                  <a:pt x="1501663" y="22336"/>
                </a:lnTo>
                <a:lnTo>
                  <a:pt x="1518005" y="46559"/>
                </a:lnTo>
                <a:lnTo>
                  <a:pt x="1524000" y="76200"/>
                </a:lnTo>
                <a:lnTo>
                  <a:pt x="1524000" y="685800"/>
                </a:lnTo>
                <a:lnTo>
                  <a:pt x="1518005" y="715440"/>
                </a:lnTo>
                <a:lnTo>
                  <a:pt x="1501663" y="739663"/>
                </a:lnTo>
                <a:lnTo>
                  <a:pt x="1477440" y="756005"/>
                </a:lnTo>
                <a:lnTo>
                  <a:pt x="1447800" y="762000"/>
                </a:lnTo>
                <a:lnTo>
                  <a:pt x="76200" y="762000"/>
                </a:lnTo>
                <a:lnTo>
                  <a:pt x="46537" y="756005"/>
                </a:lnTo>
                <a:lnTo>
                  <a:pt x="22317" y="739663"/>
                </a:lnTo>
                <a:lnTo>
                  <a:pt x="5987" y="715440"/>
                </a:lnTo>
                <a:lnTo>
                  <a:pt x="0" y="685800"/>
                </a:lnTo>
                <a:lnTo>
                  <a:pt x="0" y="7620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74344" y="2982595"/>
            <a:ext cx="1136650" cy="54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75">
              <a:lnSpc>
                <a:spcPts val="205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Customers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2050"/>
              </a:lnSpc>
            </a:pP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markets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600200" y="4357115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1447800" y="0"/>
                </a:moveTo>
                <a:lnTo>
                  <a:pt x="76200" y="0"/>
                </a:lnTo>
                <a:lnTo>
                  <a:pt x="46559" y="5994"/>
                </a:lnTo>
                <a:lnTo>
                  <a:pt x="22336" y="22336"/>
                </a:lnTo>
                <a:lnTo>
                  <a:pt x="5994" y="46559"/>
                </a:lnTo>
                <a:lnTo>
                  <a:pt x="0" y="76199"/>
                </a:lnTo>
                <a:lnTo>
                  <a:pt x="0" y="685799"/>
                </a:lnTo>
                <a:lnTo>
                  <a:pt x="5994" y="715440"/>
                </a:lnTo>
                <a:lnTo>
                  <a:pt x="22336" y="739663"/>
                </a:lnTo>
                <a:lnTo>
                  <a:pt x="46559" y="756005"/>
                </a:lnTo>
                <a:lnTo>
                  <a:pt x="76200" y="761999"/>
                </a:lnTo>
                <a:lnTo>
                  <a:pt x="1447800" y="761999"/>
                </a:lnTo>
                <a:lnTo>
                  <a:pt x="1477440" y="756005"/>
                </a:lnTo>
                <a:lnTo>
                  <a:pt x="1501663" y="739663"/>
                </a:lnTo>
                <a:lnTo>
                  <a:pt x="1518005" y="715440"/>
                </a:lnTo>
                <a:lnTo>
                  <a:pt x="1524000" y="685799"/>
                </a:lnTo>
                <a:lnTo>
                  <a:pt x="1524000" y="76199"/>
                </a:lnTo>
                <a:lnTo>
                  <a:pt x="1518005" y="46559"/>
                </a:lnTo>
                <a:lnTo>
                  <a:pt x="1501663" y="22336"/>
                </a:lnTo>
                <a:lnTo>
                  <a:pt x="1477440" y="5994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600200" y="4357115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0" y="76199"/>
                </a:moveTo>
                <a:lnTo>
                  <a:pt x="5994" y="46559"/>
                </a:lnTo>
                <a:lnTo>
                  <a:pt x="22336" y="22336"/>
                </a:lnTo>
                <a:lnTo>
                  <a:pt x="46559" y="5994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5994"/>
                </a:lnTo>
                <a:lnTo>
                  <a:pt x="1501663" y="22336"/>
                </a:lnTo>
                <a:lnTo>
                  <a:pt x="1518005" y="46559"/>
                </a:lnTo>
                <a:lnTo>
                  <a:pt x="1524000" y="76199"/>
                </a:lnTo>
                <a:lnTo>
                  <a:pt x="1524000" y="685799"/>
                </a:lnTo>
                <a:lnTo>
                  <a:pt x="1518005" y="715440"/>
                </a:lnTo>
                <a:lnTo>
                  <a:pt x="1501663" y="739663"/>
                </a:lnTo>
                <a:lnTo>
                  <a:pt x="1477440" y="756005"/>
                </a:lnTo>
                <a:lnTo>
                  <a:pt x="1447800" y="761999"/>
                </a:lnTo>
                <a:lnTo>
                  <a:pt x="76200" y="761999"/>
                </a:lnTo>
                <a:lnTo>
                  <a:pt x="46559" y="756005"/>
                </a:lnTo>
                <a:lnTo>
                  <a:pt x="22336" y="739663"/>
                </a:lnTo>
                <a:lnTo>
                  <a:pt x="5994" y="715440"/>
                </a:lnTo>
                <a:lnTo>
                  <a:pt x="0" y="685799"/>
                </a:lnTo>
                <a:lnTo>
                  <a:pt x="0" y="76199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004186" y="4444365"/>
            <a:ext cx="712470" cy="5467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3655" marR="5080" indent="-21590">
              <a:lnSpc>
                <a:spcPts val="1939"/>
              </a:lnSpc>
              <a:spcBef>
                <a:spcPts val="345"/>
              </a:spcBef>
            </a:pPr>
            <a:r>
              <a:rPr sz="1800" spc="-5" dirty="0">
                <a:latin typeface="Times New Roman"/>
                <a:cs typeface="Times New Roman"/>
              </a:rPr>
              <a:t>Qual</a:t>
            </a:r>
            <a:r>
              <a:rPr sz="1800" spc="5" dirty="0">
                <a:latin typeface="Times New Roman"/>
                <a:cs typeface="Times New Roman"/>
              </a:rPr>
              <a:t>i</a:t>
            </a:r>
            <a:r>
              <a:rPr sz="1800" dirty="0">
                <a:latin typeface="Times New Roman"/>
                <a:cs typeface="Times New Roman"/>
              </a:rPr>
              <a:t>ty  control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152900" y="4357115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1447800" y="0"/>
                </a:moveTo>
                <a:lnTo>
                  <a:pt x="76200" y="0"/>
                </a:lnTo>
                <a:lnTo>
                  <a:pt x="46559" y="5994"/>
                </a:lnTo>
                <a:lnTo>
                  <a:pt x="22336" y="22336"/>
                </a:lnTo>
                <a:lnTo>
                  <a:pt x="5994" y="46559"/>
                </a:lnTo>
                <a:lnTo>
                  <a:pt x="0" y="76199"/>
                </a:lnTo>
                <a:lnTo>
                  <a:pt x="0" y="685799"/>
                </a:lnTo>
                <a:lnTo>
                  <a:pt x="5994" y="715440"/>
                </a:lnTo>
                <a:lnTo>
                  <a:pt x="22336" y="739663"/>
                </a:lnTo>
                <a:lnTo>
                  <a:pt x="46559" y="756005"/>
                </a:lnTo>
                <a:lnTo>
                  <a:pt x="76200" y="761999"/>
                </a:lnTo>
                <a:lnTo>
                  <a:pt x="1447800" y="761999"/>
                </a:lnTo>
                <a:lnTo>
                  <a:pt x="1477440" y="756005"/>
                </a:lnTo>
                <a:lnTo>
                  <a:pt x="1501663" y="739663"/>
                </a:lnTo>
                <a:lnTo>
                  <a:pt x="1518005" y="715440"/>
                </a:lnTo>
                <a:lnTo>
                  <a:pt x="1524000" y="685799"/>
                </a:lnTo>
                <a:lnTo>
                  <a:pt x="1524000" y="76199"/>
                </a:lnTo>
                <a:lnTo>
                  <a:pt x="1518005" y="46559"/>
                </a:lnTo>
                <a:lnTo>
                  <a:pt x="1501663" y="22336"/>
                </a:lnTo>
                <a:lnTo>
                  <a:pt x="1477440" y="5994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152900" y="4357115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0" y="76199"/>
                </a:moveTo>
                <a:lnTo>
                  <a:pt x="5994" y="46559"/>
                </a:lnTo>
                <a:lnTo>
                  <a:pt x="22336" y="22336"/>
                </a:lnTo>
                <a:lnTo>
                  <a:pt x="46559" y="5994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5994"/>
                </a:lnTo>
                <a:lnTo>
                  <a:pt x="1501663" y="22336"/>
                </a:lnTo>
                <a:lnTo>
                  <a:pt x="1518005" y="46559"/>
                </a:lnTo>
                <a:lnTo>
                  <a:pt x="1524000" y="76199"/>
                </a:lnTo>
                <a:lnTo>
                  <a:pt x="1524000" y="685799"/>
                </a:lnTo>
                <a:lnTo>
                  <a:pt x="1518005" y="715440"/>
                </a:lnTo>
                <a:lnTo>
                  <a:pt x="1501663" y="739663"/>
                </a:lnTo>
                <a:lnTo>
                  <a:pt x="1477440" y="756005"/>
                </a:lnTo>
                <a:lnTo>
                  <a:pt x="1447800" y="761999"/>
                </a:lnTo>
                <a:lnTo>
                  <a:pt x="76200" y="761999"/>
                </a:lnTo>
                <a:lnTo>
                  <a:pt x="46559" y="756005"/>
                </a:lnTo>
                <a:lnTo>
                  <a:pt x="22336" y="739663"/>
                </a:lnTo>
                <a:lnTo>
                  <a:pt x="5994" y="715440"/>
                </a:lnTo>
                <a:lnTo>
                  <a:pt x="0" y="685799"/>
                </a:lnTo>
                <a:lnTo>
                  <a:pt x="0" y="76199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4399534" y="4567808"/>
            <a:ext cx="1029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Product</a:t>
            </a:r>
            <a:r>
              <a:rPr sz="1800" spc="5" dirty="0">
                <a:latin typeface="Times New Roman"/>
                <a:cs typeface="Times New Roman"/>
              </a:rPr>
              <a:t>i</a:t>
            </a:r>
            <a:r>
              <a:rPr sz="1800" dirty="0">
                <a:latin typeface="Times New Roman"/>
                <a:cs typeface="Times New Roman"/>
              </a:rPr>
              <a:t>on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6781800" y="4357115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1447800" y="0"/>
                </a:moveTo>
                <a:lnTo>
                  <a:pt x="76200" y="0"/>
                </a:lnTo>
                <a:lnTo>
                  <a:pt x="46559" y="5994"/>
                </a:lnTo>
                <a:lnTo>
                  <a:pt x="22336" y="22336"/>
                </a:lnTo>
                <a:lnTo>
                  <a:pt x="5994" y="46559"/>
                </a:lnTo>
                <a:lnTo>
                  <a:pt x="0" y="76199"/>
                </a:lnTo>
                <a:lnTo>
                  <a:pt x="0" y="685799"/>
                </a:lnTo>
                <a:lnTo>
                  <a:pt x="5994" y="715440"/>
                </a:lnTo>
                <a:lnTo>
                  <a:pt x="22336" y="739663"/>
                </a:lnTo>
                <a:lnTo>
                  <a:pt x="46559" y="756005"/>
                </a:lnTo>
                <a:lnTo>
                  <a:pt x="76200" y="761999"/>
                </a:lnTo>
                <a:lnTo>
                  <a:pt x="1447800" y="761999"/>
                </a:lnTo>
                <a:lnTo>
                  <a:pt x="1477440" y="756005"/>
                </a:lnTo>
                <a:lnTo>
                  <a:pt x="1501663" y="739663"/>
                </a:lnTo>
                <a:lnTo>
                  <a:pt x="1518005" y="715440"/>
                </a:lnTo>
                <a:lnTo>
                  <a:pt x="1524000" y="685799"/>
                </a:lnTo>
                <a:lnTo>
                  <a:pt x="1524000" y="76199"/>
                </a:lnTo>
                <a:lnTo>
                  <a:pt x="1518005" y="46559"/>
                </a:lnTo>
                <a:lnTo>
                  <a:pt x="1501663" y="22336"/>
                </a:lnTo>
                <a:lnTo>
                  <a:pt x="1477440" y="5994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781800" y="4357115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0" y="76199"/>
                </a:moveTo>
                <a:lnTo>
                  <a:pt x="5994" y="46559"/>
                </a:lnTo>
                <a:lnTo>
                  <a:pt x="22336" y="22336"/>
                </a:lnTo>
                <a:lnTo>
                  <a:pt x="46559" y="5994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5994"/>
                </a:lnTo>
                <a:lnTo>
                  <a:pt x="1501663" y="22336"/>
                </a:lnTo>
                <a:lnTo>
                  <a:pt x="1518005" y="46559"/>
                </a:lnTo>
                <a:lnTo>
                  <a:pt x="1524000" y="76199"/>
                </a:lnTo>
                <a:lnTo>
                  <a:pt x="1524000" y="685799"/>
                </a:lnTo>
                <a:lnTo>
                  <a:pt x="1518005" y="715440"/>
                </a:lnTo>
                <a:lnTo>
                  <a:pt x="1501663" y="739663"/>
                </a:lnTo>
                <a:lnTo>
                  <a:pt x="1477440" y="756005"/>
                </a:lnTo>
                <a:lnTo>
                  <a:pt x="1447800" y="761999"/>
                </a:lnTo>
                <a:lnTo>
                  <a:pt x="76200" y="761999"/>
                </a:lnTo>
                <a:lnTo>
                  <a:pt x="46559" y="756005"/>
                </a:lnTo>
                <a:lnTo>
                  <a:pt x="22336" y="739663"/>
                </a:lnTo>
                <a:lnTo>
                  <a:pt x="5994" y="715440"/>
                </a:lnTo>
                <a:lnTo>
                  <a:pt x="0" y="685799"/>
                </a:lnTo>
                <a:lnTo>
                  <a:pt x="0" y="76199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7029704" y="4444365"/>
            <a:ext cx="1029335" cy="5467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8415" marR="5080" indent="-6350">
              <a:lnSpc>
                <a:spcPts val="1939"/>
              </a:lnSpc>
              <a:spcBef>
                <a:spcPts val="345"/>
              </a:spcBef>
            </a:pPr>
            <a:r>
              <a:rPr sz="1800" dirty="0">
                <a:latin typeface="Times New Roman"/>
                <a:cs typeface="Times New Roman"/>
              </a:rPr>
              <a:t>Product</a:t>
            </a:r>
            <a:r>
              <a:rPr sz="1800" spc="5" dirty="0">
                <a:latin typeface="Times New Roman"/>
                <a:cs typeface="Times New Roman"/>
              </a:rPr>
              <a:t>i</a:t>
            </a:r>
            <a:r>
              <a:rPr sz="1800" dirty="0">
                <a:latin typeface="Times New Roman"/>
                <a:cs typeface="Times New Roman"/>
              </a:rPr>
              <a:t>on  schedul</a:t>
            </a:r>
            <a:r>
              <a:rPr sz="1800" spc="5" dirty="0">
                <a:latin typeface="Times New Roman"/>
                <a:cs typeface="Times New Roman"/>
              </a:rPr>
              <a:t>i</a:t>
            </a:r>
            <a:r>
              <a:rPr sz="1800" dirty="0">
                <a:latin typeface="Times New Roman"/>
                <a:cs typeface="Times New Roman"/>
              </a:rPr>
              <a:t>ng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904744" y="1595627"/>
            <a:ext cx="1467611" cy="5135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971800" y="1718093"/>
            <a:ext cx="1143635" cy="191770"/>
          </a:xfrm>
          <a:custGeom>
            <a:avLst/>
            <a:gdLst/>
            <a:ahLst/>
            <a:cxnLst/>
            <a:rect l="l" t="t" r="r" b="b"/>
            <a:pathLst>
              <a:path w="1143635" h="191769">
                <a:moveTo>
                  <a:pt x="1021862" y="117282"/>
                </a:moveTo>
                <a:lnTo>
                  <a:pt x="961898" y="152108"/>
                </a:lnTo>
                <a:lnTo>
                  <a:pt x="955561" y="157743"/>
                </a:lnTo>
                <a:lnTo>
                  <a:pt x="951976" y="165094"/>
                </a:lnTo>
                <a:lnTo>
                  <a:pt x="951414" y="173253"/>
                </a:lnTo>
                <a:lnTo>
                  <a:pt x="954151" y="181318"/>
                </a:lnTo>
                <a:lnTo>
                  <a:pt x="959786" y="187636"/>
                </a:lnTo>
                <a:lnTo>
                  <a:pt x="967136" y="191192"/>
                </a:lnTo>
                <a:lnTo>
                  <a:pt x="975296" y="191748"/>
                </a:lnTo>
                <a:lnTo>
                  <a:pt x="983361" y="189065"/>
                </a:lnTo>
                <a:lnTo>
                  <a:pt x="1106627" y="117437"/>
                </a:lnTo>
                <a:lnTo>
                  <a:pt x="1021862" y="117282"/>
                </a:lnTo>
                <a:close/>
              </a:path>
              <a:path w="1143635" h="191769">
                <a:moveTo>
                  <a:pt x="1058424" y="96048"/>
                </a:moveTo>
                <a:lnTo>
                  <a:pt x="1021862" y="117282"/>
                </a:lnTo>
                <a:lnTo>
                  <a:pt x="1100709" y="117437"/>
                </a:lnTo>
                <a:lnTo>
                  <a:pt x="1100717" y="114516"/>
                </a:lnTo>
                <a:lnTo>
                  <a:pt x="1089914" y="114516"/>
                </a:lnTo>
                <a:lnTo>
                  <a:pt x="1058424" y="96048"/>
                </a:lnTo>
                <a:close/>
              </a:path>
              <a:path w="1143635" h="191769">
                <a:moveTo>
                  <a:pt x="975623" y="0"/>
                </a:moveTo>
                <a:lnTo>
                  <a:pt x="967501" y="517"/>
                </a:lnTo>
                <a:lnTo>
                  <a:pt x="960165" y="4060"/>
                </a:lnTo>
                <a:lnTo>
                  <a:pt x="954532" y="10376"/>
                </a:lnTo>
                <a:lnTo>
                  <a:pt x="951775" y="18387"/>
                </a:lnTo>
                <a:lnTo>
                  <a:pt x="952293" y="26552"/>
                </a:lnTo>
                <a:lnTo>
                  <a:pt x="955835" y="33932"/>
                </a:lnTo>
                <a:lnTo>
                  <a:pt x="962151" y="39586"/>
                </a:lnTo>
                <a:lnTo>
                  <a:pt x="1021871" y="74610"/>
                </a:lnTo>
                <a:lnTo>
                  <a:pt x="1100836" y="74765"/>
                </a:lnTo>
                <a:lnTo>
                  <a:pt x="1100709" y="117437"/>
                </a:lnTo>
                <a:lnTo>
                  <a:pt x="1106627" y="117437"/>
                </a:lnTo>
                <a:lnTo>
                  <a:pt x="1143127" y="96228"/>
                </a:lnTo>
                <a:lnTo>
                  <a:pt x="983614" y="2756"/>
                </a:lnTo>
                <a:lnTo>
                  <a:pt x="975623" y="0"/>
                </a:lnTo>
                <a:close/>
              </a:path>
              <a:path w="1143635" h="191769">
                <a:moveTo>
                  <a:pt x="0" y="72606"/>
                </a:moveTo>
                <a:lnTo>
                  <a:pt x="0" y="115278"/>
                </a:lnTo>
                <a:lnTo>
                  <a:pt x="1021862" y="117282"/>
                </a:lnTo>
                <a:lnTo>
                  <a:pt x="1058424" y="96048"/>
                </a:lnTo>
                <a:lnTo>
                  <a:pt x="1021871" y="74610"/>
                </a:lnTo>
                <a:lnTo>
                  <a:pt x="0" y="72606"/>
                </a:lnTo>
                <a:close/>
              </a:path>
              <a:path w="1143635" h="191769">
                <a:moveTo>
                  <a:pt x="1090040" y="77686"/>
                </a:moveTo>
                <a:lnTo>
                  <a:pt x="1058424" y="96048"/>
                </a:lnTo>
                <a:lnTo>
                  <a:pt x="1089914" y="114516"/>
                </a:lnTo>
                <a:lnTo>
                  <a:pt x="1090040" y="77686"/>
                </a:lnTo>
                <a:close/>
              </a:path>
              <a:path w="1143635" h="191769">
                <a:moveTo>
                  <a:pt x="1100827" y="77686"/>
                </a:moveTo>
                <a:lnTo>
                  <a:pt x="1090040" y="77686"/>
                </a:lnTo>
                <a:lnTo>
                  <a:pt x="1089914" y="114516"/>
                </a:lnTo>
                <a:lnTo>
                  <a:pt x="1100717" y="114516"/>
                </a:lnTo>
                <a:lnTo>
                  <a:pt x="1100827" y="77686"/>
                </a:lnTo>
                <a:close/>
              </a:path>
              <a:path w="1143635" h="191769">
                <a:moveTo>
                  <a:pt x="1021871" y="74610"/>
                </a:moveTo>
                <a:lnTo>
                  <a:pt x="1058424" y="96048"/>
                </a:lnTo>
                <a:lnTo>
                  <a:pt x="1090040" y="77686"/>
                </a:lnTo>
                <a:lnTo>
                  <a:pt x="1100827" y="77686"/>
                </a:lnTo>
                <a:lnTo>
                  <a:pt x="1100836" y="74765"/>
                </a:lnTo>
                <a:lnTo>
                  <a:pt x="1021871" y="746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571744" y="1610867"/>
            <a:ext cx="1467611" cy="5135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638800" y="1733333"/>
            <a:ext cx="1143635" cy="191770"/>
          </a:xfrm>
          <a:custGeom>
            <a:avLst/>
            <a:gdLst/>
            <a:ahLst/>
            <a:cxnLst/>
            <a:rect l="l" t="t" r="r" b="b"/>
            <a:pathLst>
              <a:path w="1143634" h="191769">
                <a:moveTo>
                  <a:pt x="1021862" y="117282"/>
                </a:moveTo>
                <a:lnTo>
                  <a:pt x="961898" y="152108"/>
                </a:lnTo>
                <a:lnTo>
                  <a:pt x="955561" y="157743"/>
                </a:lnTo>
                <a:lnTo>
                  <a:pt x="951976" y="165094"/>
                </a:lnTo>
                <a:lnTo>
                  <a:pt x="951414" y="173253"/>
                </a:lnTo>
                <a:lnTo>
                  <a:pt x="954151" y="181318"/>
                </a:lnTo>
                <a:lnTo>
                  <a:pt x="959733" y="187636"/>
                </a:lnTo>
                <a:lnTo>
                  <a:pt x="967089" y="191192"/>
                </a:lnTo>
                <a:lnTo>
                  <a:pt x="975278" y="191748"/>
                </a:lnTo>
                <a:lnTo>
                  <a:pt x="983360" y="189065"/>
                </a:lnTo>
                <a:lnTo>
                  <a:pt x="1106627" y="117437"/>
                </a:lnTo>
                <a:lnTo>
                  <a:pt x="1021862" y="117282"/>
                </a:lnTo>
                <a:close/>
              </a:path>
              <a:path w="1143634" h="191769">
                <a:moveTo>
                  <a:pt x="1058424" y="96048"/>
                </a:moveTo>
                <a:lnTo>
                  <a:pt x="1021862" y="117282"/>
                </a:lnTo>
                <a:lnTo>
                  <a:pt x="1100708" y="117437"/>
                </a:lnTo>
                <a:lnTo>
                  <a:pt x="1100717" y="114516"/>
                </a:lnTo>
                <a:lnTo>
                  <a:pt x="1089914" y="114516"/>
                </a:lnTo>
                <a:lnTo>
                  <a:pt x="1058424" y="96048"/>
                </a:lnTo>
                <a:close/>
              </a:path>
              <a:path w="1143634" h="191769">
                <a:moveTo>
                  <a:pt x="975623" y="0"/>
                </a:moveTo>
                <a:lnTo>
                  <a:pt x="967501" y="517"/>
                </a:lnTo>
                <a:lnTo>
                  <a:pt x="960165" y="4060"/>
                </a:lnTo>
                <a:lnTo>
                  <a:pt x="954531" y="10376"/>
                </a:lnTo>
                <a:lnTo>
                  <a:pt x="951775" y="18387"/>
                </a:lnTo>
                <a:lnTo>
                  <a:pt x="952293" y="26552"/>
                </a:lnTo>
                <a:lnTo>
                  <a:pt x="955835" y="33932"/>
                </a:lnTo>
                <a:lnTo>
                  <a:pt x="962151" y="39586"/>
                </a:lnTo>
                <a:lnTo>
                  <a:pt x="1021871" y="74610"/>
                </a:lnTo>
                <a:lnTo>
                  <a:pt x="1100835" y="74765"/>
                </a:lnTo>
                <a:lnTo>
                  <a:pt x="1100708" y="117437"/>
                </a:lnTo>
                <a:lnTo>
                  <a:pt x="1106627" y="117437"/>
                </a:lnTo>
                <a:lnTo>
                  <a:pt x="1143127" y="96228"/>
                </a:lnTo>
                <a:lnTo>
                  <a:pt x="983615" y="2756"/>
                </a:lnTo>
                <a:lnTo>
                  <a:pt x="975623" y="0"/>
                </a:lnTo>
                <a:close/>
              </a:path>
              <a:path w="1143634" h="191769">
                <a:moveTo>
                  <a:pt x="0" y="72606"/>
                </a:moveTo>
                <a:lnTo>
                  <a:pt x="0" y="115278"/>
                </a:lnTo>
                <a:lnTo>
                  <a:pt x="1021862" y="117282"/>
                </a:lnTo>
                <a:lnTo>
                  <a:pt x="1058424" y="96048"/>
                </a:lnTo>
                <a:lnTo>
                  <a:pt x="1021871" y="74610"/>
                </a:lnTo>
                <a:lnTo>
                  <a:pt x="0" y="72606"/>
                </a:lnTo>
                <a:close/>
              </a:path>
              <a:path w="1143634" h="191769">
                <a:moveTo>
                  <a:pt x="1090041" y="77686"/>
                </a:moveTo>
                <a:lnTo>
                  <a:pt x="1058424" y="96048"/>
                </a:lnTo>
                <a:lnTo>
                  <a:pt x="1089914" y="114516"/>
                </a:lnTo>
                <a:lnTo>
                  <a:pt x="1090041" y="77686"/>
                </a:lnTo>
                <a:close/>
              </a:path>
              <a:path w="1143634" h="191769">
                <a:moveTo>
                  <a:pt x="1100827" y="77686"/>
                </a:moveTo>
                <a:lnTo>
                  <a:pt x="1090041" y="77686"/>
                </a:lnTo>
                <a:lnTo>
                  <a:pt x="1089914" y="114516"/>
                </a:lnTo>
                <a:lnTo>
                  <a:pt x="1100717" y="114516"/>
                </a:lnTo>
                <a:lnTo>
                  <a:pt x="1100827" y="77686"/>
                </a:lnTo>
                <a:close/>
              </a:path>
              <a:path w="1143634" h="191769">
                <a:moveTo>
                  <a:pt x="1021871" y="74610"/>
                </a:moveTo>
                <a:lnTo>
                  <a:pt x="1058424" y="96048"/>
                </a:lnTo>
                <a:lnTo>
                  <a:pt x="1090041" y="77686"/>
                </a:lnTo>
                <a:lnTo>
                  <a:pt x="1100827" y="77686"/>
                </a:lnTo>
                <a:lnTo>
                  <a:pt x="1100835" y="74765"/>
                </a:lnTo>
                <a:lnTo>
                  <a:pt x="1021871" y="746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286243" y="2180844"/>
            <a:ext cx="515111" cy="10104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447952" y="2209800"/>
            <a:ext cx="191770" cy="686435"/>
          </a:xfrm>
          <a:custGeom>
            <a:avLst/>
            <a:gdLst/>
            <a:ahLst/>
            <a:cxnLst/>
            <a:rect l="l" t="t" r="r" b="b"/>
            <a:pathLst>
              <a:path w="191770" h="686435">
                <a:moveTo>
                  <a:pt x="18387" y="494341"/>
                </a:moveTo>
                <a:lnTo>
                  <a:pt x="10376" y="497077"/>
                </a:lnTo>
                <a:lnTo>
                  <a:pt x="4060" y="502731"/>
                </a:lnTo>
                <a:lnTo>
                  <a:pt x="517" y="510111"/>
                </a:lnTo>
                <a:lnTo>
                  <a:pt x="0" y="518277"/>
                </a:lnTo>
                <a:lnTo>
                  <a:pt x="2756" y="526288"/>
                </a:lnTo>
                <a:lnTo>
                  <a:pt x="95847" y="685926"/>
                </a:lnTo>
                <a:lnTo>
                  <a:pt x="120582" y="643509"/>
                </a:lnTo>
                <a:lnTo>
                  <a:pt x="74511" y="643509"/>
                </a:lnTo>
                <a:lnTo>
                  <a:pt x="74511" y="564696"/>
                </a:lnTo>
                <a:lnTo>
                  <a:pt x="39586" y="504825"/>
                </a:lnTo>
                <a:lnTo>
                  <a:pt x="33932" y="498488"/>
                </a:lnTo>
                <a:lnTo>
                  <a:pt x="26552" y="494903"/>
                </a:lnTo>
                <a:lnTo>
                  <a:pt x="18387" y="494341"/>
                </a:lnTo>
                <a:close/>
              </a:path>
              <a:path w="191770" h="686435">
                <a:moveTo>
                  <a:pt x="74511" y="564696"/>
                </a:moveTo>
                <a:lnTo>
                  <a:pt x="74511" y="643509"/>
                </a:lnTo>
                <a:lnTo>
                  <a:pt x="117183" y="643509"/>
                </a:lnTo>
                <a:lnTo>
                  <a:pt x="117183" y="632840"/>
                </a:lnTo>
                <a:lnTo>
                  <a:pt x="77432" y="632840"/>
                </a:lnTo>
                <a:lnTo>
                  <a:pt x="95847" y="601272"/>
                </a:lnTo>
                <a:lnTo>
                  <a:pt x="74511" y="564696"/>
                </a:lnTo>
                <a:close/>
              </a:path>
              <a:path w="191770" h="686435">
                <a:moveTo>
                  <a:pt x="173307" y="494341"/>
                </a:moveTo>
                <a:lnTo>
                  <a:pt x="165141" y="494903"/>
                </a:lnTo>
                <a:lnTo>
                  <a:pt x="157761" y="498488"/>
                </a:lnTo>
                <a:lnTo>
                  <a:pt x="152108" y="504825"/>
                </a:lnTo>
                <a:lnTo>
                  <a:pt x="117183" y="564696"/>
                </a:lnTo>
                <a:lnTo>
                  <a:pt x="117183" y="643509"/>
                </a:lnTo>
                <a:lnTo>
                  <a:pt x="120582" y="643509"/>
                </a:lnTo>
                <a:lnTo>
                  <a:pt x="188938" y="526288"/>
                </a:lnTo>
                <a:lnTo>
                  <a:pt x="191694" y="518277"/>
                </a:lnTo>
                <a:lnTo>
                  <a:pt x="191176" y="510111"/>
                </a:lnTo>
                <a:lnTo>
                  <a:pt x="187634" y="502731"/>
                </a:lnTo>
                <a:lnTo>
                  <a:pt x="181318" y="497077"/>
                </a:lnTo>
                <a:lnTo>
                  <a:pt x="173307" y="494341"/>
                </a:lnTo>
                <a:close/>
              </a:path>
              <a:path w="191770" h="686435">
                <a:moveTo>
                  <a:pt x="95847" y="601272"/>
                </a:moveTo>
                <a:lnTo>
                  <a:pt x="77432" y="632840"/>
                </a:lnTo>
                <a:lnTo>
                  <a:pt x="114262" y="632840"/>
                </a:lnTo>
                <a:lnTo>
                  <a:pt x="95847" y="601272"/>
                </a:lnTo>
                <a:close/>
              </a:path>
              <a:path w="191770" h="686435">
                <a:moveTo>
                  <a:pt x="117183" y="564696"/>
                </a:moveTo>
                <a:lnTo>
                  <a:pt x="95847" y="601272"/>
                </a:lnTo>
                <a:lnTo>
                  <a:pt x="114262" y="632840"/>
                </a:lnTo>
                <a:lnTo>
                  <a:pt x="117183" y="632840"/>
                </a:lnTo>
                <a:lnTo>
                  <a:pt x="117183" y="564696"/>
                </a:lnTo>
                <a:close/>
              </a:path>
              <a:path w="191770" h="686435">
                <a:moveTo>
                  <a:pt x="117183" y="0"/>
                </a:moveTo>
                <a:lnTo>
                  <a:pt x="74511" y="0"/>
                </a:lnTo>
                <a:lnTo>
                  <a:pt x="74511" y="564696"/>
                </a:lnTo>
                <a:lnTo>
                  <a:pt x="95847" y="601272"/>
                </a:lnTo>
                <a:lnTo>
                  <a:pt x="117183" y="564696"/>
                </a:lnTo>
                <a:lnTo>
                  <a:pt x="1171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286243" y="3628644"/>
            <a:ext cx="515111" cy="10104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447952" y="3657600"/>
            <a:ext cx="191770" cy="686435"/>
          </a:xfrm>
          <a:custGeom>
            <a:avLst/>
            <a:gdLst/>
            <a:ahLst/>
            <a:cxnLst/>
            <a:rect l="l" t="t" r="r" b="b"/>
            <a:pathLst>
              <a:path w="191770" h="686435">
                <a:moveTo>
                  <a:pt x="18387" y="494341"/>
                </a:moveTo>
                <a:lnTo>
                  <a:pt x="10376" y="497077"/>
                </a:lnTo>
                <a:lnTo>
                  <a:pt x="4060" y="502731"/>
                </a:lnTo>
                <a:lnTo>
                  <a:pt x="517" y="510111"/>
                </a:lnTo>
                <a:lnTo>
                  <a:pt x="0" y="518277"/>
                </a:lnTo>
                <a:lnTo>
                  <a:pt x="2756" y="526288"/>
                </a:lnTo>
                <a:lnTo>
                  <a:pt x="95847" y="685926"/>
                </a:lnTo>
                <a:lnTo>
                  <a:pt x="120582" y="643508"/>
                </a:lnTo>
                <a:lnTo>
                  <a:pt x="74511" y="643508"/>
                </a:lnTo>
                <a:lnTo>
                  <a:pt x="74511" y="564696"/>
                </a:lnTo>
                <a:lnTo>
                  <a:pt x="39586" y="504825"/>
                </a:lnTo>
                <a:lnTo>
                  <a:pt x="33932" y="498488"/>
                </a:lnTo>
                <a:lnTo>
                  <a:pt x="26552" y="494903"/>
                </a:lnTo>
                <a:lnTo>
                  <a:pt x="18387" y="494341"/>
                </a:lnTo>
                <a:close/>
              </a:path>
              <a:path w="191770" h="686435">
                <a:moveTo>
                  <a:pt x="74511" y="564696"/>
                </a:moveTo>
                <a:lnTo>
                  <a:pt x="74511" y="643508"/>
                </a:lnTo>
                <a:lnTo>
                  <a:pt x="117183" y="643508"/>
                </a:lnTo>
                <a:lnTo>
                  <a:pt x="117183" y="632841"/>
                </a:lnTo>
                <a:lnTo>
                  <a:pt x="77432" y="632841"/>
                </a:lnTo>
                <a:lnTo>
                  <a:pt x="95847" y="601272"/>
                </a:lnTo>
                <a:lnTo>
                  <a:pt x="74511" y="564696"/>
                </a:lnTo>
                <a:close/>
              </a:path>
              <a:path w="191770" h="686435">
                <a:moveTo>
                  <a:pt x="173307" y="494341"/>
                </a:moveTo>
                <a:lnTo>
                  <a:pt x="165141" y="494903"/>
                </a:lnTo>
                <a:lnTo>
                  <a:pt x="157761" y="498488"/>
                </a:lnTo>
                <a:lnTo>
                  <a:pt x="152108" y="504825"/>
                </a:lnTo>
                <a:lnTo>
                  <a:pt x="117183" y="564696"/>
                </a:lnTo>
                <a:lnTo>
                  <a:pt x="117183" y="643508"/>
                </a:lnTo>
                <a:lnTo>
                  <a:pt x="120582" y="643508"/>
                </a:lnTo>
                <a:lnTo>
                  <a:pt x="188938" y="526288"/>
                </a:lnTo>
                <a:lnTo>
                  <a:pt x="191694" y="518277"/>
                </a:lnTo>
                <a:lnTo>
                  <a:pt x="191176" y="510111"/>
                </a:lnTo>
                <a:lnTo>
                  <a:pt x="187634" y="502731"/>
                </a:lnTo>
                <a:lnTo>
                  <a:pt x="181318" y="497077"/>
                </a:lnTo>
                <a:lnTo>
                  <a:pt x="173307" y="494341"/>
                </a:lnTo>
                <a:close/>
              </a:path>
              <a:path w="191770" h="686435">
                <a:moveTo>
                  <a:pt x="95847" y="601272"/>
                </a:moveTo>
                <a:lnTo>
                  <a:pt x="77432" y="632841"/>
                </a:lnTo>
                <a:lnTo>
                  <a:pt x="114262" y="632841"/>
                </a:lnTo>
                <a:lnTo>
                  <a:pt x="95847" y="601272"/>
                </a:lnTo>
                <a:close/>
              </a:path>
              <a:path w="191770" h="686435">
                <a:moveTo>
                  <a:pt x="117183" y="564696"/>
                </a:moveTo>
                <a:lnTo>
                  <a:pt x="95847" y="601272"/>
                </a:lnTo>
                <a:lnTo>
                  <a:pt x="114262" y="632841"/>
                </a:lnTo>
                <a:lnTo>
                  <a:pt x="117183" y="632841"/>
                </a:lnTo>
                <a:lnTo>
                  <a:pt x="117183" y="564696"/>
                </a:lnTo>
                <a:close/>
              </a:path>
              <a:path w="191770" h="686435">
                <a:moveTo>
                  <a:pt x="117183" y="0"/>
                </a:moveTo>
                <a:lnTo>
                  <a:pt x="74511" y="0"/>
                </a:lnTo>
                <a:lnTo>
                  <a:pt x="74511" y="564696"/>
                </a:lnTo>
                <a:lnTo>
                  <a:pt x="95847" y="601272"/>
                </a:lnTo>
                <a:lnTo>
                  <a:pt x="117183" y="564696"/>
                </a:lnTo>
                <a:lnTo>
                  <a:pt x="1171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419344" y="3057144"/>
            <a:ext cx="1429511" cy="5151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676772" y="3180752"/>
            <a:ext cx="1105535" cy="191770"/>
          </a:xfrm>
          <a:custGeom>
            <a:avLst/>
            <a:gdLst/>
            <a:ahLst/>
            <a:cxnLst/>
            <a:rect l="l" t="t" r="r" b="b"/>
            <a:pathLst>
              <a:path w="1105534" h="191770">
                <a:moveTo>
                  <a:pt x="167649" y="0"/>
                </a:moveTo>
                <a:lnTo>
                  <a:pt x="159638" y="2756"/>
                </a:lnTo>
                <a:lnTo>
                  <a:pt x="0" y="95847"/>
                </a:lnTo>
                <a:lnTo>
                  <a:pt x="159638" y="188938"/>
                </a:lnTo>
                <a:lnTo>
                  <a:pt x="167649" y="191694"/>
                </a:lnTo>
                <a:lnTo>
                  <a:pt x="175815" y="191176"/>
                </a:lnTo>
                <a:lnTo>
                  <a:pt x="183195" y="187634"/>
                </a:lnTo>
                <a:lnTo>
                  <a:pt x="188849" y="181318"/>
                </a:lnTo>
                <a:lnTo>
                  <a:pt x="191585" y="173307"/>
                </a:lnTo>
                <a:lnTo>
                  <a:pt x="191023" y="165141"/>
                </a:lnTo>
                <a:lnTo>
                  <a:pt x="187438" y="157761"/>
                </a:lnTo>
                <a:lnTo>
                  <a:pt x="181101" y="152108"/>
                </a:lnTo>
                <a:lnTo>
                  <a:pt x="121230" y="117183"/>
                </a:lnTo>
                <a:lnTo>
                  <a:pt x="42417" y="117183"/>
                </a:lnTo>
                <a:lnTo>
                  <a:pt x="42417" y="74511"/>
                </a:lnTo>
                <a:lnTo>
                  <a:pt x="121230" y="74511"/>
                </a:lnTo>
                <a:lnTo>
                  <a:pt x="181101" y="39586"/>
                </a:lnTo>
                <a:lnTo>
                  <a:pt x="187438" y="33932"/>
                </a:lnTo>
                <a:lnTo>
                  <a:pt x="191023" y="26552"/>
                </a:lnTo>
                <a:lnTo>
                  <a:pt x="191585" y="18387"/>
                </a:lnTo>
                <a:lnTo>
                  <a:pt x="188849" y="10376"/>
                </a:lnTo>
                <a:lnTo>
                  <a:pt x="183195" y="4060"/>
                </a:lnTo>
                <a:lnTo>
                  <a:pt x="175815" y="517"/>
                </a:lnTo>
                <a:lnTo>
                  <a:pt x="167649" y="0"/>
                </a:lnTo>
                <a:close/>
              </a:path>
              <a:path w="1105534" h="191770">
                <a:moveTo>
                  <a:pt x="121230" y="74511"/>
                </a:moveTo>
                <a:lnTo>
                  <a:pt x="42417" y="74511"/>
                </a:lnTo>
                <a:lnTo>
                  <a:pt x="42417" y="117183"/>
                </a:lnTo>
                <a:lnTo>
                  <a:pt x="121230" y="117183"/>
                </a:lnTo>
                <a:lnTo>
                  <a:pt x="116223" y="114262"/>
                </a:lnTo>
                <a:lnTo>
                  <a:pt x="53086" y="114262"/>
                </a:lnTo>
                <a:lnTo>
                  <a:pt x="53086" y="77432"/>
                </a:lnTo>
                <a:lnTo>
                  <a:pt x="116223" y="77432"/>
                </a:lnTo>
                <a:lnTo>
                  <a:pt x="121230" y="74511"/>
                </a:lnTo>
                <a:close/>
              </a:path>
              <a:path w="1105534" h="191770">
                <a:moveTo>
                  <a:pt x="1105534" y="74511"/>
                </a:moveTo>
                <a:lnTo>
                  <a:pt x="121230" y="74511"/>
                </a:lnTo>
                <a:lnTo>
                  <a:pt x="84654" y="95847"/>
                </a:lnTo>
                <a:lnTo>
                  <a:pt x="121230" y="117183"/>
                </a:lnTo>
                <a:lnTo>
                  <a:pt x="1105534" y="117183"/>
                </a:lnTo>
                <a:lnTo>
                  <a:pt x="1105534" y="74511"/>
                </a:lnTo>
                <a:close/>
              </a:path>
              <a:path w="1105534" h="191770">
                <a:moveTo>
                  <a:pt x="53086" y="77432"/>
                </a:moveTo>
                <a:lnTo>
                  <a:pt x="53086" y="114262"/>
                </a:lnTo>
                <a:lnTo>
                  <a:pt x="84654" y="95847"/>
                </a:lnTo>
                <a:lnTo>
                  <a:pt x="53086" y="77432"/>
                </a:lnTo>
                <a:close/>
              </a:path>
              <a:path w="1105534" h="191770">
                <a:moveTo>
                  <a:pt x="84654" y="95847"/>
                </a:moveTo>
                <a:lnTo>
                  <a:pt x="53086" y="114262"/>
                </a:lnTo>
                <a:lnTo>
                  <a:pt x="116223" y="114262"/>
                </a:lnTo>
                <a:lnTo>
                  <a:pt x="84654" y="95847"/>
                </a:lnTo>
                <a:close/>
              </a:path>
              <a:path w="1105534" h="191770">
                <a:moveTo>
                  <a:pt x="116223" y="77432"/>
                </a:moveTo>
                <a:lnTo>
                  <a:pt x="53086" y="77432"/>
                </a:lnTo>
                <a:lnTo>
                  <a:pt x="84654" y="95847"/>
                </a:lnTo>
                <a:lnTo>
                  <a:pt x="116223" y="774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419344" y="4504944"/>
            <a:ext cx="1429511" cy="5151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676772" y="4628552"/>
            <a:ext cx="1105535" cy="191770"/>
          </a:xfrm>
          <a:custGeom>
            <a:avLst/>
            <a:gdLst/>
            <a:ahLst/>
            <a:cxnLst/>
            <a:rect l="l" t="t" r="r" b="b"/>
            <a:pathLst>
              <a:path w="1105534" h="191770">
                <a:moveTo>
                  <a:pt x="167649" y="0"/>
                </a:moveTo>
                <a:lnTo>
                  <a:pt x="159638" y="2756"/>
                </a:lnTo>
                <a:lnTo>
                  <a:pt x="0" y="95847"/>
                </a:lnTo>
                <a:lnTo>
                  <a:pt x="159638" y="188938"/>
                </a:lnTo>
                <a:lnTo>
                  <a:pt x="167649" y="191694"/>
                </a:lnTo>
                <a:lnTo>
                  <a:pt x="175815" y="191176"/>
                </a:lnTo>
                <a:lnTo>
                  <a:pt x="183195" y="187634"/>
                </a:lnTo>
                <a:lnTo>
                  <a:pt x="188849" y="181318"/>
                </a:lnTo>
                <a:lnTo>
                  <a:pt x="191585" y="173253"/>
                </a:lnTo>
                <a:lnTo>
                  <a:pt x="191023" y="165094"/>
                </a:lnTo>
                <a:lnTo>
                  <a:pt x="187438" y="157743"/>
                </a:lnTo>
                <a:lnTo>
                  <a:pt x="181101" y="152108"/>
                </a:lnTo>
                <a:lnTo>
                  <a:pt x="121230" y="117183"/>
                </a:lnTo>
                <a:lnTo>
                  <a:pt x="42417" y="117183"/>
                </a:lnTo>
                <a:lnTo>
                  <a:pt x="42417" y="74511"/>
                </a:lnTo>
                <a:lnTo>
                  <a:pt x="121230" y="74511"/>
                </a:lnTo>
                <a:lnTo>
                  <a:pt x="181101" y="39586"/>
                </a:lnTo>
                <a:lnTo>
                  <a:pt x="187438" y="33932"/>
                </a:lnTo>
                <a:lnTo>
                  <a:pt x="191023" y="26552"/>
                </a:lnTo>
                <a:lnTo>
                  <a:pt x="191585" y="18387"/>
                </a:lnTo>
                <a:lnTo>
                  <a:pt x="188849" y="10376"/>
                </a:lnTo>
                <a:lnTo>
                  <a:pt x="183195" y="4060"/>
                </a:lnTo>
                <a:lnTo>
                  <a:pt x="175815" y="517"/>
                </a:lnTo>
                <a:lnTo>
                  <a:pt x="167649" y="0"/>
                </a:lnTo>
                <a:close/>
              </a:path>
              <a:path w="1105534" h="191770">
                <a:moveTo>
                  <a:pt x="121230" y="74511"/>
                </a:moveTo>
                <a:lnTo>
                  <a:pt x="42417" y="74511"/>
                </a:lnTo>
                <a:lnTo>
                  <a:pt x="42417" y="117183"/>
                </a:lnTo>
                <a:lnTo>
                  <a:pt x="121230" y="117183"/>
                </a:lnTo>
                <a:lnTo>
                  <a:pt x="116223" y="114262"/>
                </a:lnTo>
                <a:lnTo>
                  <a:pt x="53086" y="114262"/>
                </a:lnTo>
                <a:lnTo>
                  <a:pt x="53086" y="77432"/>
                </a:lnTo>
                <a:lnTo>
                  <a:pt x="116223" y="77432"/>
                </a:lnTo>
                <a:lnTo>
                  <a:pt x="121230" y="74511"/>
                </a:lnTo>
                <a:close/>
              </a:path>
              <a:path w="1105534" h="191770">
                <a:moveTo>
                  <a:pt x="1105534" y="74511"/>
                </a:moveTo>
                <a:lnTo>
                  <a:pt x="121230" y="74511"/>
                </a:lnTo>
                <a:lnTo>
                  <a:pt x="84654" y="95847"/>
                </a:lnTo>
                <a:lnTo>
                  <a:pt x="121230" y="117183"/>
                </a:lnTo>
                <a:lnTo>
                  <a:pt x="1105534" y="117183"/>
                </a:lnTo>
                <a:lnTo>
                  <a:pt x="1105534" y="74511"/>
                </a:lnTo>
                <a:close/>
              </a:path>
              <a:path w="1105534" h="191770">
                <a:moveTo>
                  <a:pt x="53086" y="77432"/>
                </a:moveTo>
                <a:lnTo>
                  <a:pt x="53086" y="114262"/>
                </a:lnTo>
                <a:lnTo>
                  <a:pt x="84654" y="95847"/>
                </a:lnTo>
                <a:lnTo>
                  <a:pt x="53086" y="77432"/>
                </a:lnTo>
                <a:close/>
              </a:path>
              <a:path w="1105534" h="191770">
                <a:moveTo>
                  <a:pt x="84654" y="95847"/>
                </a:moveTo>
                <a:lnTo>
                  <a:pt x="53086" y="114262"/>
                </a:lnTo>
                <a:lnTo>
                  <a:pt x="116223" y="114262"/>
                </a:lnTo>
                <a:lnTo>
                  <a:pt x="84654" y="95847"/>
                </a:lnTo>
                <a:close/>
              </a:path>
              <a:path w="1105534" h="191770">
                <a:moveTo>
                  <a:pt x="116223" y="77432"/>
                </a:moveTo>
                <a:lnTo>
                  <a:pt x="53086" y="77432"/>
                </a:lnTo>
                <a:lnTo>
                  <a:pt x="84654" y="95847"/>
                </a:lnTo>
                <a:lnTo>
                  <a:pt x="116223" y="774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866644" y="4504944"/>
            <a:ext cx="1353311" cy="51511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124073" y="4628552"/>
            <a:ext cx="1028700" cy="191770"/>
          </a:xfrm>
          <a:custGeom>
            <a:avLst/>
            <a:gdLst/>
            <a:ahLst/>
            <a:cxnLst/>
            <a:rect l="l" t="t" r="r" b="b"/>
            <a:pathLst>
              <a:path w="1028700" h="191770">
                <a:moveTo>
                  <a:pt x="167649" y="0"/>
                </a:moveTo>
                <a:lnTo>
                  <a:pt x="159638" y="2756"/>
                </a:lnTo>
                <a:lnTo>
                  <a:pt x="0" y="95847"/>
                </a:lnTo>
                <a:lnTo>
                  <a:pt x="159638" y="188938"/>
                </a:lnTo>
                <a:lnTo>
                  <a:pt x="167649" y="191694"/>
                </a:lnTo>
                <a:lnTo>
                  <a:pt x="175815" y="191176"/>
                </a:lnTo>
                <a:lnTo>
                  <a:pt x="183195" y="187634"/>
                </a:lnTo>
                <a:lnTo>
                  <a:pt x="188849" y="181318"/>
                </a:lnTo>
                <a:lnTo>
                  <a:pt x="191585" y="173253"/>
                </a:lnTo>
                <a:lnTo>
                  <a:pt x="191023" y="165094"/>
                </a:lnTo>
                <a:lnTo>
                  <a:pt x="187438" y="157743"/>
                </a:lnTo>
                <a:lnTo>
                  <a:pt x="181101" y="152108"/>
                </a:lnTo>
                <a:lnTo>
                  <a:pt x="121230" y="117183"/>
                </a:lnTo>
                <a:lnTo>
                  <a:pt x="42418" y="117183"/>
                </a:lnTo>
                <a:lnTo>
                  <a:pt x="42418" y="74511"/>
                </a:lnTo>
                <a:lnTo>
                  <a:pt x="121230" y="74511"/>
                </a:lnTo>
                <a:lnTo>
                  <a:pt x="181101" y="39586"/>
                </a:lnTo>
                <a:lnTo>
                  <a:pt x="187438" y="33932"/>
                </a:lnTo>
                <a:lnTo>
                  <a:pt x="191023" y="26552"/>
                </a:lnTo>
                <a:lnTo>
                  <a:pt x="191585" y="18387"/>
                </a:lnTo>
                <a:lnTo>
                  <a:pt x="188849" y="10376"/>
                </a:lnTo>
                <a:lnTo>
                  <a:pt x="183195" y="4060"/>
                </a:lnTo>
                <a:lnTo>
                  <a:pt x="175815" y="517"/>
                </a:lnTo>
                <a:lnTo>
                  <a:pt x="167649" y="0"/>
                </a:lnTo>
                <a:close/>
              </a:path>
              <a:path w="1028700" h="191770">
                <a:moveTo>
                  <a:pt x="121230" y="74511"/>
                </a:moveTo>
                <a:lnTo>
                  <a:pt x="42418" y="74511"/>
                </a:lnTo>
                <a:lnTo>
                  <a:pt x="42418" y="117183"/>
                </a:lnTo>
                <a:lnTo>
                  <a:pt x="121230" y="117183"/>
                </a:lnTo>
                <a:lnTo>
                  <a:pt x="116223" y="114262"/>
                </a:lnTo>
                <a:lnTo>
                  <a:pt x="53085" y="114262"/>
                </a:lnTo>
                <a:lnTo>
                  <a:pt x="53085" y="77432"/>
                </a:lnTo>
                <a:lnTo>
                  <a:pt x="116223" y="77432"/>
                </a:lnTo>
                <a:lnTo>
                  <a:pt x="121230" y="74511"/>
                </a:lnTo>
                <a:close/>
              </a:path>
              <a:path w="1028700" h="191770">
                <a:moveTo>
                  <a:pt x="1028318" y="74511"/>
                </a:moveTo>
                <a:lnTo>
                  <a:pt x="121230" y="74511"/>
                </a:lnTo>
                <a:lnTo>
                  <a:pt x="84654" y="95847"/>
                </a:lnTo>
                <a:lnTo>
                  <a:pt x="121230" y="117183"/>
                </a:lnTo>
                <a:lnTo>
                  <a:pt x="1028318" y="117183"/>
                </a:lnTo>
                <a:lnTo>
                  <a:pt x="1028318" y="74511"/>
                </a:lnTo>
                <a:close/>
              </a:path>
              <a:path w="1028700" h="191770">
                <a:moveTo>
                  <a:pt x="53085" y="77432"/>
                </a:moveTo>
                <a:lnTo>
                  <a:pt x="53085" y="114262"/>
                </a:lnTo>
                <a:lnTo>
                  <a:pt x="84654" y="95847"/>
                </a:lnTo>
                <a:lnTo>
                  <a:pt x="53085" y="77432"/>
                </a:lnTo>
                <a:close/>
              </a:path>
              <a:path w="1028700" h="191770">
                <a:moveTo>
                  <a:pt x="84654" y="95847"/>
                </a:moveTo>
                <a:lnTo>
                  <a:pt x="53085" y="114262"/>
                </a:lnTo>
                <a:lnTo>
                  <a:pt x="116223" y="114262"/>
                </a:lnTo>
                <a:lnTo>
                  <a:pt x="84654" y="95847"/>
                </a:lnTo>
                <a:close/>
              </a:path>
              <a:path w="1028700" h="191770">
                <a:moveTo>
                  <a:pt x="116223" y="77432"/>
                </a:moveTo>
                <a:lnTo>
                  <a:pt x="53085" y="77432"/>
                </a:lnTo>
                <a:lnTo>
                  <a:pt x="84654" y="95847"/>
                </a:lnTo>
                <a:lnTo>
                  <a:pt x="116223" y="774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619244" y="3628644"/>
            <a:ext cx="515112" cy="10104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780952" y="3657600"/>
            <a:ext cx="191770" cy="686435"/>
          </a:xfrm>
          <a:custGeom>
            <a:avLst/>
            <a:gdLst/>
            <a:ahLst/>
            <a:cxnLst/>
            <a:rect l="l" t="t" r="r" b="b"/>
            <a:pathLst>
              <a:path w="191770" h="686435">
                <a:moveTo>
                  <a:pt x="18387" y="494341"/>
                </a:moveTo>
                <a:lnTo>
                  <a:pt x="10376" y="497077"/>
                </a:lnTo>
                <a:lnTo>
                  <a:pt x="4060" y="502731"/>
                </a:lnTo>
                <a:lnTo>
                  <a:pt x="517" y="510111"/>
                </a:lnTo>
                <a:lnTo>
                  <a:pt x="0" y="518277"/>
                </a:lnTo>
                <a:lnTo>
                  <a:pt x="2756" y="526288"/>
                </a:lnTo>
                <a:lnTo>
                  <a:pt x="95847" y="685926"/>
                </a:lnTo>
                <a:lnTo>
                  <a:pt x="120582" y="643508"/>
                </a:lnTo>
                <a:lnTo>
                  <a:pt x="74511" y="643508"/>
                </a:lnTo>
                <a:lnTo>
                  <a:pt x="74511" y="564696"/>
                </a:lnTo>
                <a:lnTo>
                  <a:pt x="39586" y="504825"/>
                </a:lnTo>
                <a:lnTo>
                  <a:pt x="33932" y="498488"/>
                </a:lnTo>
                <a:lnTo>
                  <a:pt x="26552" y="494903"/>
                </a:lnTo>
                <a:lnTo>
                  <a:pt x="18387" y="494341"/>
                </a:lnTo>
                <a:close/>
              </a:path>
              <a:path w="191770" h="686435">
                <a:moveTo>
                  <a:pt x="74511" y="564696"/>
                </a:moveTo>
                <a:lnTo>
                  <a:pt x="74511" y="643508"/>
                </a:lnTo>
                <a:lnTo>
                  <a:pt x="117183" y="643508"/>
                </a:lnTo>
                <a:lnTo>
                  <a:pt x="117183" y="632841"/>
                </a:lnTo>
                <a:lnTo>
                  <a:pt x="77432" y="632841"/>
                </a:lnTo>
                <a:lnTo>
                  <a:pt x="95847" y="601272"/>
                </a:lnTo>
                <a:lnTo>
                  <a:pt x="74511" y="564696"/>
                </a:lnTo>
                <a:close/>
              </a:path>
              <a:path w="191770" h="686435">
                <a:moveTo>
                  <a:pt x="173253" y="494341"/>
                </a:moveTo>
                <a:lnTo>
                  <a:pt x="165094" y="494903"/>
                </a:lnTo>
                <a:lnTo>
                  <a:pt x="157743" y="498488"/>
                </a:lnTo>
                <a:lnTo>
                  <a:pt x="152108" y="504825"/>
                </a:lnTo>
                <a:lnTo>
                  <a:pt x="117183" y="564696"/>
                </a:lnTo>
                <a:lnTo>
                  <a:pt x="117183" y="643508"/>
                </a:lnTo>
                <a:lnTo>
                  <a:pt x="120582" y="643508"/>
                </a:lnTo>
                <a:lnTo>
                  <a:pt x="188938" y="526288"/>
                </a:lnTo>
                <a:lnTo>
                  <a:pt x="191694" y="518277"/>
                </a:lnTo>
                <a:lnTo>
                  <a:pt x="191176" y="510111"/>
                </a:lnTo>
                <a:lnTo>
                  <a:pt x="187634" y="502731"/>
                </a:lnTo>
                <a:lnTo>
                  <a:pt x="181318" y="497077"/>
                </a:lnTo>
                <a:lnTo>
                  <a:pt x="173253" y="494341"/>
                </a:lnTo>
                <a:close/>
              </a:path>
              <a:path w="191770" h="686435">
                <a:moveTo>
                  <a:pt x="95847" y="601272"/>
                </a:moveTo>
                <a:lnTo>
                  <a:pt x="77432" y="632841"/>
                </a:lnTo>
                <a:lnTo>
                  <a:pt x="114262" y="632841"/>
                </a:lnTo>
                <a:lnTo>
                  <a:pt x="95847" y="601272"/>
                </a:lnTo>
                <a:close/>
              </a:path>
              <a:path w="191770" h="686435">
                <a:moveTo>
                  <a:pt x="117183" y="564696"/>
                </a:moveTo>
                <a:lnTo>
                  <a:pt x="95847" y="601272"/>
                </a:lnTo>
                <a:lnTo>
                  <a:pt x="114262" y="632841"/>
                </a:lnTo>
                <a:lnTo>
                  <a:pt x="117183" y="632841"/>
                </a:lnTo>
                <a:lnTo>
                  <a:pt x="117183" y="564696"/>
                </a:lnTo>
                <a:close/>
              </a:path>
              <a:path w="191770" h="686435">
                <a:moveTo>
                  <a:pt x="117183" y="0"/>
                </a:moveTo>
                <a:lnTo>
                  <a:pt x="74511" y="0"/>
                </a:lnTo>
                <a:lnTo>
                  <a:pt x="74511" y="564696"/>
                </a:lnTo>
                <a:lnTo>
                  <a:pt x="95847" y="601272"/>
                </a:lnTo>
                <a:lnTo>
                  <a:pt x="117183" y="564696"/>
                </a:lnTo>
                <a:lnTo>
                  <a:pt x="1171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978408" y="4687823"/>
            <a:ext cx="688847" cy="17678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066800" y="4738115"/>
            <a:ext cx="533400" cy="0"/>
          </a:xfrm>
          <a:custGeom>
            <a:avLst/>
            <a:gdLst/>
            <a:ahLst/>
            <a:cxnLst/>
            <a:rect l="l" t="t" r="r" b="b"/>
            <a:pathLst>
              <a:path w="533400">
                <a:moveTo>
                  <a:pt x="533400" y="0"/>
                </a:moveTo>
                <a:lnTo>
                  <a:pt x="0" y="0"/>
                </a:lnTo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09244" y="3438144"/>
            <a:ext cx="515112" cy="140512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70957" y="3657472"/>
            <a:ext cx="191770" cy="1080770"/>
          </a:xfrm>
          <a:custGeom>
            <a:avLst/>
            <a:gdLst/>
            <a:ahLst/>
            <a:cxnLst/>
            <a:rect l="l" t="t" r="r" b="b"/>
            <a:pathLst>
              <a:path w="191769" h="1080770">
                <a:moveTo>
                  <a:pt x="95842" y="84676"/>
                </a:moveTo>
                <a:lnTo>
                  <a:pt x="74506" y="121252"/>
                </a:lnTo>
                <a:lnTo>
                  <a:pt x="74506" y="1080515"/>
                </a:lnTo>
                <a:lnTo>
                  <a:pt x="117178" y="1080515"/>
                </a:lnTo>
                <a:lnTo>
                  <a:pt x="117178" y="121252"/>
                </a:lnTo>
                <a:lnTo>
                  <a:pt x="95842" y="84676"/>
                </a:lnTo>
                <a:close/>
              </a:path>
              <a:path w="191769" h="1080770">
                <a:moveTo>
                  <a:pt x="95842" y="0"/>
                </a:moveTo>
                <a:lnTo>
                  <a:pt x="2739" y="159638"/>
                </a:lnTo>
                <a:lnTo>
                  <a:pt x="0" y="167649"/>
                </a:lnTo>
                <a:lnTo>
                  <a:pt x="532" y="175815"/>
                </a:lnTo>
                <a:lnTo>
                  <a:pt x="4089" y="183195"/>
                </a:lnTo>
                <a:lnTo>
                  <a:pt x="10422" y="188849"/>
                </a:lnTo>
                <a:lnTo>
                  <a:pt x="18438" y="191585"/>
                </a:lnTo>
                <a:lnTo>
                  <a:pt x="26599" y="191023"/>
                </a:lnTo>
                <a:lnTo>
                  <a:pt x="33964" y="187438"/>
                </a:lnTo>
                <a:lnTo>
                  <a:pt x="39594" y="181101"/>
                </a:lnTo>
                <a:lnTo>
                  <a:pt x="74506" y="121252"/>
                </a:lnTo>
                <a:lnTo>
                  <a:pt x="74506" y="42418"/>
                </a:lnTo>
                <a:lnTo>
                  <a:pt x="120581" y="42418"/>
                </a:lnTo>
                <a:lnTo>
                  <a:pt x="95842" y="0"/>
                </a:lnTo>
                <a:close/>
              </a:path>
              <a:path w="191769" h="1080770">
                <a:moveTo>
                  <a:pt x="120581" y="42418"/>
                </a:moveTo>
                <a:lnTo>
                  <a:pt x="117178" y="42418"/>
                </a:lnTo>
                <a:lnTo>
                  <a:pt x="117178" y="121252"/>
                </a:lnTo>
                <a:lnTo>
                  <a:pt x="152091" y="181101"/>
                </a:lnTo>
                <a:lnTo>
                  <a:pt x="157721" y="187438"/>
                </a:lnTo>
                <a:lnTo>
                  <a:pt x="165088" y="191023"/>
                </a:lnTo>
                <a:lnTo>
                  <a:pt x="173252" y="191585"/>
                </a:lnTo>
                <a:lnTo>
                  <a:pt x="181275" y="188849"/>
                </a:lnTo>
                <a:lnTo>
                  <a:pt x="187601" y="183195"/>
                </a:lnTo>
                <a:lnTo>
                  <a:pt x="191154" y="175815"/>
                </a:lnTo>
                <a:lnTo>
                  <a:pt x="191686" y="167649"/>
                </a:lnTo>
                <a:lnTo>
                  <a:pt x="188946" y="159638"/>
                </a:lnTo>
                <a:lnTo>
                  <a:pt x="120581" y="42418"/>
                </a:lnTo>
                <a:close/>
              </a:path>
              <a:path w="191769" h="1080770">
                <a:moveTo>
                  <a:pt x="117178" y="42418"/>
                </a:moveTo>
                <a:lnTo>
                  <a:pt x="74506" y="42418"/>
                </a:lnTo>
                <a:lnTo>
                  <a:pt x="74506" y="121252"/>
                </a:lnTo>
                <a:lnTo>
                  <a:pt x="95842" y="84676"/>
                </a:lnTo>
                <a:lnTo>
                  <a:pt x="77415" y="53085"/>
                </a:lnTo>
                <a:lnTo>
                  <a:pt x="117178" y="53085"/>
                </a:lnTo>
                <a:lnTo>
                  <a:pt x="117178" y="42418"/>
                </a:lnTo>
                <a:close/>
              </a:path>
              <a:path w="191769" h="1080770">
                <a:moveTo>
                  <a:pt x="117178" y="53085"/>
                </a:moveTo>
                <a:lnTo>
                  <a:pt x="114270" y="53085"/>
                </a:lnTo>
                <a:lnTo>
                  <a:pt x="95842" y="84676"/>
                </a:lnTo>
                <a:lnTo>
                  <a:pt x="117178" y="121252"/>
                </a:lnTo>
                <a:lnTo>
                  <a:pt x="117178" y="53085"/>
                </a:lnTo>
                <a:close/>
              </a:path>
              <a:path w="191769" h="1080770">
                <a:moveTo>
                  <a:pt x="114270" y="53085"/>
                </a:moveTo>
                <a:lnTo>
                  <a:pt x="77415" y="53085"/>
                </a:lnTo>
                <a:lnTo>
                  <a:pt x="95842" y="84676"/>
                </a:lnTo>
                <a:lnTo>
                  <a:pt x="114270" y="530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978408" y="1761744"/>
            <a:ext cx="176784" cy="123901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066800" y="1812035"/>
            <a:ext cx="0" cy="1083945"/>
          </a:xfrm>
          <a:custGeom>
            <a:avLst/>
            <a:gdLst/>
            <a:ahLst/>
            <a:cxnLst/>
            <a:rect l="l" t="t" r="r" b="b"/>
            <a:pathLst>
              <a:path h="1083945">
                <a:moveTo>
                  <a:pt x="0" y="1083817"/>
                </a:moveTo>
                <a:lnTo>
                  <a:pt x="0" y="0"/>
                </a:lnTo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999744" y="1609344"/>
            <a:ext cx="705612" cy="51511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066800" y="1732952"/>
            <a:ext cx="381635" cy="191770"/>
          </a:xfrm>
          <a:custGeom>
            <a:avLst/>
            <a:gdLst/>
            <a:ahLst/>
            <a:cxnLst/>
            <a:rect l="l" t="t" r="r" b="b"/>
            <a:pathLst>
              <a:path w="381634" h="191769">
                <a:moveTo>
                  <a:pt x="296463" y="95847"/>
                </a:moveTo>
                <a:lnTo>
                  <a:pt x="199986" y="152108"/>
                </a:lnTo>
                <a:lnTo>
                  <a:pt x="193660" y="157761"/>
                </a:lnTo>
                <a:lnTo>
                  <a:pt x="190106" y="165141"/>
                </a:lnTo>
                <a:lnTo>
                  <a:pt x="189571" y="173307"/>
                </a:lnTo>
                <a:lnTo>
                  <a:pt x="192303" y="181318"/>
                </a:lnTo>
                <a:lnTo>
                  <a:pt x="197942" y="187634"/>
                </a:lnTo>
                <a:lnTo>
                  <a:pt x="205314" y="191176"/>
                </a:lnTo>
                <a:lnTo>
                  <a:pt x="213477" y="191694"/>
                </a:lnTo>
                <a:lnTo>
                  <a:pt x="221487" y="188938"/>
                </a:lnTo>
                <a:lnTo>
                  <a:pt x="344538" y="117183"/>
                </a:lnTo>
                <a:lnTo>
                  <a:pt x="338709" y="117183"/>
                </a:lnTo>
                <a:lnTo>
                  <a:pt x="338709" y="114262"/>
                </a:lnTo>
                <a:lnTo>
                  <a:pt x="328041" y="114262"/>
                </a:lnTo>
                <a:lnTo>
                  <a:pt x="296463" y="95847"/>
                </a:lnTo>
                <a:close/>
              </a:path>
              <a:path w="381634" h="191769">
                <a:moveTo>
                  <a:pt x="259876" y="74511"/>
                </a:moveTo>
                <a:lnTo>
                  <a:pt x="0" y="74511"/>
                </a:lnTo>
                <a:lnTo>
                  <a:pt x="0" y="117183"/>
                </a:lnTo>
                <a:lnTo>
                  <a:pt x="259876" y="117183"/>
                </a:lnTo>
                <a:lnTo>
                  <a:pt x="296463" y="95847"/>
                </a:lnTo>
                <a:lnTo>
                  <a:pt x="259876" y="74511"/>
                </a:lnTo>
                <a:close/>
              </a:path>
              <a:path w="381634" h="191769">
                <a:moveTo>
                  <a:pt x="344538" y="74511"/>
                </a:moveTo>
                <a:lnTo>
                  <a:pt x="338709" y="74511"/>
                </a:lnTo>
                <a:lnTo>
                  <a:pt x="338709" y="117183"/>
                </a:lnTo>
                <a:lnTo>
                  <a:pt x="344538" y="117183"/>
                </a:lnTo>
                <a:lnTo>
                  <a:pt x="381127" y="95847"/>
                </a:lnTo>
                <a:lnTo>
                  <a:pt x="344538" y="74511"/>
                </a:lnTo>
                <a:close/>
              </a:path>
              <a:path w="381634" h="191769">
                <a:moveTo>
                  <a:pt x="328041" y="77432"/>
                </a:moveTo>
                <a:lnTo>
                  <a:pt x="296463" y="95847"/>
                </a:lnTo>
                <a:lnTo>
                  <a:pt x="328041" y="114262"/>
                </a:lnTo>
                <a:lnTo>
                  <a:pt x="328041" y="77432"/>
                </a:lnTo>
                <a:close/>
              </a:path>
              <a:path w="381634" h="191769">
                <a:moveTo>
                  <a:pt x="338709" y="77432"/>
                </a:moveTo>
                <a:lnTo>
                  <a:pt x="328041" y="77432"/>
                </a:lnTo>
                <a:lnTo>
                  <a:pt x="328041" y="114262"/>
                </a:lnTo>
                <a:lnTo>
                  <a:pt x="338709" y="114262"/>
                </a:lnTo>
                <a:lnTo>
                  <a:pt x="338709" y="77432"/>
                </a:lnTo>
                <a:close/>
              </a:path>
              <a:path w="381634" h="191769">
                <a:moveTo>
                  <a:pt x="213477" y="0"/>
                </a:moveTo>
                <a:lnTo>
                  <a:pt x="205314" y="517"/>
                </a:lnTo>
                <a:lnTo>
                  <a:pt x="197942" y="4060"/>
                </a:lnTo>
                <a:lnTo>
                  <a:pt x="192303" y="10376"/>
                </a:lnTo>
                <a:lnTo>
                  <a:pt x="189571" y="18387"/>
                </a:lnTo>
                <a:lnTo>
                  <a:pt x="190106" y="26552"/>
                </a:lnTo>
                <a:lnTo>
                  <a:pt x="193660" y="33932"/>
                </a:lnTo>
                <a:lnTo>
                  <a:pt x="199986" y="39586"/>
                </a:lnTo>
                <a:lnTo>
                  <a:pt x="296463" y="95847"/>
                </a:lnTo>
                <a:lnTo>
                  <a:pt x="328041" y="77432"/>
                </a:lnTo>
                <a:lnTo>
                  <a:pt x="338709" y="77432"/>
                </a:lnTo>
                <a:lnTo>
                  <a:pt x="338709" y="74511"/>
                </a:lnTo>
                <a:lnTo>
                  <a:pt x="344538" y="74511"/>
                </a:lnTo>
                <a:lnTo>
                  <a:pt x="221487" y="2756"/>
                </a:lnTo>
                <a:lnTo>
                  <a:pt x="2134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273807" y="5090159"/>
            <a:ext cx="176783" cy="44653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362200" y="5119115"/>
            <a:ext cx="0" cy="291465"/>
          </a:xfrm>
          <a:custGeom>
            <a:avLst/>
            <a:gdLst/>
            <a:ahLst/>
            <a:cxnLst/>
            <a:rect l="l" t="t" r="r" b="b"/>
            <a:pathLst>
              <a:path h="291464">
                <a:moveTo>
                  <a:pt x="0" y="0"/>
                </a:moveTo>
                <a:lnTo>
                  <a:pt x="0" y="291210"/>
                </a:lnTo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295144" y="5359908"/>
            <a:ext cx="2670048" cy="17678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362200" y="5410200"/>
            <a:ext cx="2514600" cy="0"/>
          </a:xfrm>
          <a:custGeom>
            <a:avLst/>
            <a:gdLst/>
            <a:ahLst/>
            <a:cxnLst/>
            <a:rect l="l" t="t" r="r" b="b"/>
            <a:pathLst>
              <a:path w="2514600">
                <a:moveTo>
                  <a:pt x="0" y="0"/>
                </a:moveTo>
                <a:lnTo>
                  <a:pt x="2514600" y="0"/>
                </a:lnTo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619244" y="4899659"/>
            <a:ext cx="515112" cy="61569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780952" y="5118989"/>
            <a:ext cx="191770" cy="291465"/>
          </a:xfrm>
          <a:custGeom>
            <a:avLst/>
            <a:gdLst/>
            <a:ahLst/>
            <a:cxnLst/>
            <a:rect l="l" t="t" r="r" b="b"/>
            <a:pathLst>
              <a:path w="191770" h="291464">
                <a:moveTo>
                  <a:pt x="95847" y="84654"/>
                </a:moveTo>
                <a:lnTo>
                  <a:pt x="74511" y="121230"/>
                </a:lnTo>
                <a:lnTo>
                  <a:pt x="74511" y="291338"/>
                </a:lnTo>
                <a:lnTo>
                  <a:pt x="117183" y="291338"/>
                </a:lnTo>
                <a:lnTo>
                  <a:pt x="117183" y="121230"/>
                </a:lnTo>
                <a:lnTo>
                  <a:pt x="95847" y="84654"/>
                </a:lnTo>
                <a:close/>
              </a:path>
              <a:path w="191770" h="291464">
                <a:moveTo>
                  <a:pt x="95847" y="0"/>
                </a:moveTo>
                <a:lnTo>
                  <a:pt x="2756" y="159639"/>
                </a:lnTo>
                <a:lnTo>
                  <a:pt x="0" y="167649"/>
                </a:lnTo>
                <a:lnTo>
                  <a:pt x="517" y="175815"/>
                </a:lnTo>
                <a:lnTo>
                  <a:pt x="4060" y="183195"/>
                </a:lnTo>
                <a:lnTo>
                  <a:pt x="10376" y="188849"/>
                </a:lnTo>
                <a:lnTo>
                  <a:pt x="18387" y="191585"/>
                </a:lnTo>
                <a:lnTo>
                  <a:pt x="26552" y="191023"/>
                </a:lnTo>
                <a:lnTo>
                  <a:pt x="33932" y="187438"/>
                </a:lnTo>
                <a:lnTo>
                  <a:pt x="39586" y="181102"/>
                </a:lnTo>
                <a:lnTo>
                  <a:pt x="74511" y="121230"/>
                </a:lnTo>
                <a:lnTo>
                  <a:pt x="74511" y="42418"/>
                </a:lnTo>
                <a:lnTo>
                  <a:pt x="120582" y="42418"/>
                </a:lnTo>
                <a:lnTo>
                  <a:pt x="95847" y="0"/>
                </a:lnTo>
                <a:close/>
              </a:path>
              <a:path w="191770" h="291464">
                <a:moveTo>
                  <a:pt x="120582" y="42418"/>
                </a:moveTo>
                <a:lnTo>
                  <a:pt x="117183" y="42418"/>
                </a:lnTo>
                <a:lnTo>
                  <a:pt x="117183" y="121230"/>
                </a:lnTo>
                <a:lnTo>
                  <a:pt x="152108" y="181102"/>
                </a:lnTo>
                <a:lnTo>
                  <a:pt x="157743" y="187438"/>
                </a:lnTo>
                <a:lnTo>
                  <a:pt x="165094" y="191023"/>
                </a:lnTo>
                <a:lnTo>
                  <a:pt x="173253" y="191585"/>
                </a:lnTo>
                <a:lnTo>
                  <a:pt x="181318" y="188849"/>
                </a:lnTo>
                <a:lnTo>
                  <a:pt x="187634" y="183195"/>
                </a:lnTo>
                <a:lnTo>
                  <a:pt x="191176" y="175815"/>
                </a:lnTo>
                <a:lnTo>
                  <a:pt x="191694" y="167649"/>
                </a:lnTo>
                <a:lnTo>
                  <a:pt x="188938" y="159639"/>
                </a:lnTo>
                <a:lnTo>
                  <a:pt x="120582" y="42418"/>
                </a:lnTo>
                <a:close/>
              </a:path>
              <a:path w="191770" h="291464">
                <a:moveTo>
                  <a:pt x="117183" y="42418"/>
                </a:moveTo>
                <a:lnTo>
                  <a:pt x="74511" y="42418"/>
                </a:lnTo>
                <a:lnTo>
                  <a:pt x="74511" y="121230"/>
                </a:lnTo>
                <a:lnTo>
                  <a:pt x="95847" y="84654"/>
                </a:lnTo>
                <a:lnTo>
                  <a:pt x="77432" y="53086"/>
                </a:lnTo>
                <a:lnTo>
                  <a:pt x="117183" y="53086"/>
                </a:lnTo>
                <a:lnTo>
                  <a:pt x="117183" y="42418"/>
                </a:lnTo>
                <a:close/>
              </a:path>
              <a:path w="191770" h="291464">
                <a:moveTo>
                  <a:pt x="117183" y="53086"/>
                </a:moveTo>
                <a:lnTo>
                  <a:pt x="114262" y="53086"/>
                </a:lnTo>
                <a:lnTo>
                  <a:pt x="95847" y="84654"/>
                </a:lnTo>
                <a:lnTo>
                  <a:pt x="117183" y="121230"/>
                </a:lnTo>
                <a:lnTo>
                  <a:pt x="117183" y="53086"/>
                </a:lnTo>
                <a:close/>
              </a:path>
              <a:path w="191770" h="291464">
                <a:moveTo>
                  <a:pt x="114262" y="53086"/>
                </a:moveTo>
                <a:lnTo>
                  <a:pt x="77432" y="53086"/>
                </a:lnTo>
                <a:lnTo>
                  <a:pt x="95847" y="84654"/>
                </a:lnTo>
                <a:lnTo>
                  <a:pt x="114262" y="530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12594" y="5993079"/>
            <a:ext cx="480949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" dirty="0">
                <a:latin typeface="Times New Roman"/>
                <a:cs typeface="Times New Roman"/>
              </a:rPr>
              <a:t>Fig. </a:t>
            </a:r>
            <a:r>
              <a:rPr sz="1700" dirty="0">
                <a:latin typeface="Times New Roman"/>
                <a:cs typeface="Times New Roman"/>
              </a:rPr>
              <a:t>6: Product Cycle </a:t>
            </a:r>
            <a:r>
              <a:rPr sz="1700" spc="-5" dirty="0">
                <a:latin typeface="Times New Roman"/>
                <a:cs typeface="Times New Roman"/>
              </a:rPr>
              <a:t>revised with </a:t>
            </a:r>
            <a:r>
              <a:rPr sz="1700" dirty="0">
                <a:latin typeface="Times New Roman"/>
                <a:cs typeface="Times New Roman"/>
              </a:rPr>
              <a:t>CAD/CAM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overlaid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13916" y="124968"/>
            <a:ext cx="5913120" cy="8610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861185" y="232359"/>
            <a:ext cx="541972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u="heavy" dirty="0">
                <a:uFill>
                  <a:solidFill>
                    <a:srgbClr val="000000"/>
                  </a:solidFill>
                </a:uFill>
              </a:rPr>
              <a:t>The </a:t>
            </a:r>
            <a:r>
              <a:rPr sz="3000" u="heavy" spc="-10" dirty="0">
                <a:uFill>
                  <a:solidFill>
                    <a:srgbClr val="000000"/>
                  </a:solidFill>
                </a:uFill>
              </a:rPr>
              <a:t>Product </a:t>
            </a:r>
            <a:r>
              <a:rPr sz="3000" u="heavy" dirty="0">
                <a:uFill>
                  <a:solidFill>
                    <a:srgbClr val="000000"/>
                  </a:solidFill>
                </a:uFill>
              </a:rPr>
              <a:t>Cycle &amp;</a:t>
            </a:r>
            <a:r>
              <a:rPr sz="3000" u="heavy" spc="-5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3000" u="heavy" dirty="0">
                <a:uFill>
                  <a:solidFill>
                    <a:srgbClr val="000000"/>
                  </a:solidFill>
                </a:uFill>
              </a:rPr>
              <a:t>CAD/CAM</a:t>
            </a:r>
            <a:endParaRPr sz="3000"/>
          </a:p>
        </p:txBody>
      </p:sp>
      <p:sp>
        <p:nvSpPr>
          <p:cNvPr id="5" name="object 5"/>
          <p:cNvSpPr/>
          <p:nvPr/>
        </p:nvSpPr>
        <p:spPr>
          <a:xfrm>
            <a:off x="1842516" y="649223"/>
            <a:ext cx="5455920" cy="975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124200" y="2915411"/>
            <a:ext cx="1125220" cy="628015"/>
          </a:xfrm>
          <a:custGeom>
            <a:avLst/>
            <a:gdLst/>
            <a:ahLst/>
            <a:cxnLst/>
            <a:rect l="l" t="t" r="r" b="b"/>
            <a:pathLst>
              <a:path w="1125220" h="628014">
                <a:moveTo>
                  <a:pt x="1068451" y="0"/>
                </a:moveTo>
                <a:lnTo>
                  <a:pt x="56261" y="0"/>
                </a:lnTo>
                <a:lnTo>
                  <a:pt x="34343" y="4927"/>
                </a:lnTo>
                <a:lnTo>
                  <a:pt x="16462" y="18367"/>
                </a:lnTo>
                <a:lnTo>
                  <a:pt x="4415" y="38308"/>
                </a:lnTo>
                <a:lnTo>
                  <a:pt x="0" y="62737"/>
                </a:lnTo>
                <a:lnTo>
                  <a:pt x="0" y="565150"/>
                </a:lnTo>
                <a:lnTo>
                  <a:pt x="4415" y="589579"/>
                </a:lnTo>
                <a:lnTo>
                  <a:pt x="16462" y="609520"/>
                </a:lnTo>
                <a:lnTo>
                  <a:pt x="34343" y="622960"/>
                </a:lnTo>
                <a:lnTo>
                  <a:pt x="56261" y="627888"/>
                </a:lnTo>
                <a:lnTo>
                  <a:pt x="1068451" y="627888"/>
                </a:lnTo>
                <a:lnTo>
                  <a:pt x="1090368" y="622960"/>
                </a:lnTo>
                <a:lnTo>
                  <a:pt x="1108249" y="609520"/>
                </a:lnTo>
                <a:lnTo>
                  <a:pt x="1120296" y="589579"/>
                </a:lnTo>
                <a:lnTo>
                  <a:pt x="1124712" y="565150"/>
                </a:lnTo>
                <a:lnTo>
                  <a:pt x="1124712" y="62737"/>
                </a:lnTo>
                <a:lnTo>
                  <a:pt x="1120296" y="38308"/>
                </a:lnTo>
                <a:lnTo>
                  <a:pt x="1108249" y="18367"/>
                </a:lnTo>
                <a:lnTo>
                  <a:pt x="1090368" y="4927"/>
                </a:lnTo>
                <a:lnTo>
                  <a:pt x="10684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124200" y="2915411"/>
            <a:ext cx="1125220" cy="628015"/>
          </a:xfrm>
          <a:custGeom>
            <a:avLst/>
            <a:gdLst/>
            <a:ahLst/>
            <a:cxnLst/>
            <a:rect l="l" t="t" r="r" b="b"/>
            <a:pathLst>
              <a:path w="1125220" h="628014">
                <a:moveTo>
                  <a:pt x="0" y="62737"/>
                </a:moveTo>
                <a:lnTo>
                  <a:pt x="4415" y="38308"/>
                </a:lnTo>
                <a:lnTo>
                  <a:pt x="16462" y="18367"/>
                </a:lnTo>
                <a:lnTo>
                  <a:pt x="34343" y="4927"/>
                </a:lnTo>
                <a:lnTo>
                  <a:pt x="56261" y="0"/>
                </a:lnTo>
                <a:lnTo>
                  <a:pt x="1068451" y="0"/>
                </a:lnTo>
                <a:lnTo>
                  <a:pt x="1090368" y="4927"/>
                </a:lnTo>
                <a:lnTo>
                  <a:pt x="1108249" y="18367"/>
                </a:lnTo>
                <a:lnTo>
                  <a:pt x="1120296" y="38308"/>
                </a:lnTo>
                <a:lnTo>
                  <a:pt x="1124712" y="62737"/>
                </a:lnTo>
                <a:lnTo>
                  <a:pt x="1124712" y="565150"/>
                </a:lnTo>
                <a:lnTo>
                  <a:pt x="1120296" y="589579"/>
                </a:lnTo>
                <a:lnTo>
                  <a:pt x="1108249" y="609520"/>
                </a:lnTo>
                <a:lnTo>
                  <a:pt x="1090368" y="622960"/>
                </a:lnTo>
                <a:lnTo>
                  <a:pt x="1068451" y="627888"/>
                </a:lnTo>
                <a:lnTo>
                  <a:pt x="56261" y="627888"/>
                </a:lnTo>
                <a:lnTo>
                  <a:pt x="34343" y="622960"/>
                </a:lnTo>
                <a:lnTo>
                  <a:pt x="16462" y="609520"/>
                </a:lnTo>
                <a:lnTo>
                  <a:pt x="4415" y="589579"/>
                </a:lnTo>
                <a:lnTo>
                  <a:pt x="0" y="565150"/>
                </a:lnTo>
                <a:lnTo>
                  <a:pt x="0" y="62737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269107" y="2900883"/>
            <a:ext cx="836294" cy="62420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 indent="25400" algn="just">
              <a:lnSpc>
                <a:spcPts val="1510"/>
              </a:lnSpc>
              <a:spcBef>
                <a:spcPts val="295"/>
              </a:spcBef>
            </a:pPr>
            <a:r>
              <a:rPr sz="1400" dirty="0">
                <a:latin typeface="Times New Roman"/>
                <a:cs typeface="Times New Roman"/>
              </a:rPr>
              <a:t>Order </a:t>
            </a:r>
            <a:r>
              <a:rPr sz="1400" spc="5" dirty="0">
                <a:latin typeface="Times New Roman"/>
                <a:cs typeface="Times New Roman"/>
              </a:rPr>
              <a:t>new  </a:t>
            </a:r>
            <a:r>
              <a:rPr sz="1400" dirty="0">
                <a:latin typeface="Times New Roman"/>
                <a:cs typeface="Times New Roman"/>
              </a:rPr>
              <a:t>equipment  and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tooling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747259" y="2944367"/>
            <a:ext cx="845819" cy="609600"/>
          </a:xfrm>
          <a:custGeom>
            <a:avLst/>
            <a:gdLst/>
            <a:ahLst/>
            <a:cxnLst/>
            <a:rect l="l" t="t" r="r" b="b"/>
            <a:pathLst>
              <a:path w="845820" h="609600">
                <a:moveTo>
                  <a:pt x="803528" y="0"/>
                </a:moveTo>
                <a:lnTo>
                  <a:pt x="42290" y="0"/>
                </a:lnTo>
                <a:lnTo>
                  <a:pt x="25824" y="4792"/>
                </a:lnTo>
                <a:lnTo>
                  <a:pt x="12382" y="17859"/>
                </a:lnTo>
                <a:lnTo>
                  <a:pt x="3321" y="37236"/>
                </a:lnTo>
                <a:lnTo>
                  <a:pt x="0" y="60960"/>
                </a:lnTo>
                <a:lnTo>
                  <a:pt x="0" y="548640"/>
                </a:lnTo>
                <a:lnTo>
                  <a:pt x="3321" y="572363"/>
                </a:lnTo>
                <a:lnTo>
                  <a:pt x="12382" y="591740"/>
                </a:lnTo>
                <a:lnTo>
                  <a:pt x="25824" y="604807"/>
                </a:lnTo>
                <a:lnTo>
                  <a:pt x="42290" y="609600"/>
                </a:lnTo>
                <a:lnTo>
                  <a:pt x="803528" y="609600"/>
                </a:lnTo>
                <a:lnTo>
                  <a:pt x="819995" y="604807"/>
                </a:lnTo>
                <a:lnTo>
                  <a:pt x="833437" y="591740"/>
                </a:lnTo>
                <a:lnTo>
                  <a:pt x="842498" y="572363"/>
                </a:lnTo>
                <a:lnTo>
                  <a:pt x="845819" y="548640"/>
                </a:lnTo>
                <a:lnTo>
                  <a:pt x="845819" y="60960"/>
                </a:lnTo>
                <a:lnTo>
                  <a:pt x="842498" y="37236"/>
                </a:lnTo>
                <a:lnTo>
                  <a:pt x="833437" y="17859"/>
                </a:lnTo>
                <a:lnTo>
                  <a:pt x="819995" y="4792"/>
                </a:lnTo>
                <a:lnTo>
                  <a:pt x="8035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47259" y="2944367"/>
            <a:ext cx="845819" cy="609600"/>
          </a:xfrm>
          <a:custGeom>
            <a:avLst/>
            <a:gdLst/>
            <a:ahLst/>
            <a:cxnLst/>
            <a:rect l="l" t="t" r="r" b="b"/>
            <a:pathLst>
              <a:path w="845820" h="609600">
                <a:moveTo>
                  <a:pt x="0" y="60960"/>
                </a:moveTo>
                <a:lnTo>
                  <a:pt x="3321" y="37236"/>
                </a:lnTo>
                <a:lnTo>
                  <a:pt x="12382" y="17859"/>
                </a:lnTo>
                <a:lnTo>
                  <a:pt x="25824" y="4792"/>
                </a:lnTo>
                <a:lnTo>
                  <a:pt x="42290" y="0"/>
                </a:lnTo>
                <a:lnTo>
                  <a:pt x="803528" y="0"/>
                </a:lnTo>
                <a:lnTo>
                  <a:pt x="819995" y="4792"/>
                </a:lnTo>
                <a:lnTo>
                  <a:pt x="833437" y="17859"/>
                </a:lnTo>
                <a:lnTo>
                  <a:pt x="842498" y="37236"/>
                </a:lnTo>
                <a:lnTo>
                  <a:pt x="845819" y="60960"/>
                </a:lnTo>
                <a:lnTo>
                  <a:pt x="845819" y="548640"/>
                </a:lnTo>
                <a:lnTo>
                  <a:pt x="842498" y="572363"/>
                </a:lnTo>
                <a:lnTo>
                  <a:pt x="833437" y="591740"/>
                </a:lnTo>
                <a:lnTo>
                  <a:pt x="819995" y="604807"/>
                </a:lnTo>
                <a:lnTo>
                  <a:pt x="803528" y="609600"/>
                </a:lnTo>
                <a:lnTo>
                  <a:pt x="42290" y="609600"/>
                </a:lnTo>
                <a:lnTo>
                  <a:pt x="25824" y="604807"/>
                </a:lnTo>
                <a:lnTo>
                  <a:pt x="12382" y="591740"/>
                </a:lnTo>
                <a:lnTo>
                  <a:pt x="3321" y="572363"/>
                </a:lnTo>
                <a:lnTo>
                  <a:pt x="0" y="548640"/>
                </a:lnTo>
                <a:lnTo>
                  <a:pt x="0" y="6096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845177" y="3018536"/>
            <a:ext cx="652145" cy="4318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 indent="39370">
              <a:lnSpc>
                <a:spcPts val="1510"/>
              </a:lnSpc>
              <a:spcBef>
                <a:spcPts val="295"/>
              </a:spcBef>
            </a:pPr>
            <a:r>
              <a:rPr sz="1400" dirty="0">
                <a:latin typeface="Times New Roman"/>
                <a:cs typeface="Times New Roman"/>
              </a:rPr>
              <a:t>Process  pla</a:t>
            </a:r>
            <a:r>
              <a:rPr sz="1400" spc="5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ni</a:t>
            </a:r>
            <a:r>
              <a:rPr sz="1400" spc="-10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g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719828" y="1877567"/>
            <a:ext cx="838200" cy="533400"/>
          </a:xfrm>
          <a:custGeom>
            <a:avLst/>
            <a:gdLst/>
            <a:ahLst/>
            <a:cxnLst/>
            <a:rect l="l" t="t" r="r" b="b"/>
            <a:pathLst>
              <a:path w="838200" h="533400">
                <a:moveTo>
                  <a:pt x="796289" y="0"/>
                </a:moveTo>
                <a:lnTo>
                  <a:pt x="41910" y="0"/>
                </a:lnTo>
                <a:lnTo>
                  <a:pt x="25610" y="4190"/>
                </a:lnTo>
                <a:lnTo>
                  <a:pt x="12287" y="15621"/>
                </a:lnTo>
                <a:lnTo>
                  <a:pt x="3298" y="32575"/>
                </a:lnTo>
                <a:lnTo>
                  <a:pt x="0" y="53340"/>
                </a:lnTo>
                <a:lnTo>
                  <a:pt x="0" y="480060"/>
                </a:lnTo>
                <a:lnTo>
                  <a:pt x="3298" y="500824"/>
                </a:lnTo>
                <a:lnTo>
                  <a:pt x="12287" y="517779"/>
                </a:lnTo>
                <a:lnTo>
                  <a:pt x="25610" y="529209"/>
                </a:lnTo>
                <a:lnTo>
                  <a:pt x="41910" y="533400"/>
                </a:lnTo>
                <a:lnTo>
                  <a:pt x="796289" y="533400"/>
                </a:lnTo>
                <a:lnTo>
                  <a:pt x="812589" y="529209"/>
                </a:lnTo>
                <a:lnTo>
                  <a:pt x="825912" y="517779"/>
                </a:lnTo>
                <a:lnTo>
                  <a:pt x="834901" y="500824"/>
                </a:lnTo>
                <a:lnTo>
                  <a:pt x="838200" y="480060"/>
                </a:lnTo>
                <a:lnTo>
                  <a:pt x="838200" y="53340"/>
                </a:lnTo>
                <a:lnTo>
                  <a:pt x="834901" y="32575"/>
                </a:lnTo>
                <a:lnTo>
                  <a:pt x="825912" y="15621"/>
                </a:lnTo>
                <a:lnTo>
                  <a:pt x="812589" y="4190"/>
                </a:lnTo>
                <a:lnTo>
                  <a:pt x="7962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719828" y="1877567"/>
            <a:ext cx="838200" cy="533400"/>
          </a:xfrm>
          <a:custGeom>
            <a:avLst/>
            <a:gdLst/>
            <a:ahLst/>
            <a:cxnLst/>
            <a:rect l="l" t="t" r="r" b="b"/>
            <a:pathLst>
              <a:path w="838200" h="533400">
                <a:moveTo>
                  <a:pt x="0" y="53340"/>
                </a:moveTo>
                <a:lnTo>
                  <a:pt x="3298" y="32575"/>
                </a:lnTo>
                <a:lnTo>
                  <a:pt x="12287" y="15621"/>
                </a:lnTo>
                <a:lnTo>
                  <a:pt x="25610" y="4190"/>
                </a:lnTo>
                <a:lnTo>
                  <a:pt x="41910" y="0"/>
                </a:lnTo>
                <a:lnTo>
                  <a:pt x="796289" y="0"/>
                </a:lnTo>
                <a:lnTo>
                  <a:pt x="812589" y="4190"/>
                </a:lnTo>
                <a:lnTo>
                  <a:pt x="825912" y="15621"/>
                </a:lnTo>
                <a:lnTo>
                  <a:pt x="834901" y="32575"/>
                </a:lnTo>
                <a:lnTo>
                  <a:pt x="838200" y="53340"/>
                </a:lnTo>
                <a:lnTo>
                  <a:pt x="838200" y="480060"/>
                </a:lnTo>
                <a:lnTo>
                  <a:pt x="834901" y="500824"/>
                </a:lnTo>
                <a:lnTo>
                  <a:pt x="825912" y="517778"/>
                </a:lnTo>
                <a:lnTo>
                  <a:pt x="812589" y="529208"/>
                </a:lnTo>
                <a:lnTo>
                  <a:pt x="796289" y="533400"/>
                </a:lnTo>
                <a:lnTo>
                  <a:pt x="41910" y="533400"/>
                </a:lnTo>
                <a:lnTo>
                  <a:pt x="25610" y="529209"/>
                </a:lnTo>
                <a:lnTo>
                  <a:pt x="12287" y="517779"/>
                </a:lnTo>
                <a:lnTo>
                  <a:pt x="3298" y="500824"/>
                </a:lnTo>
                <a:lnTo>
                  <a:pt x="0" y="480060"/>
                </a:lnTo>
                <a:lnTo>
                  <a:pt x="0" y="5334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824476" y="2007870"/>
            <a:ext cx="6305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latin typeface="Times New Roman"/>
                <a:cs typeface="Times New Roman"/>
              </a:rPr>
              <a:t>D</a:t>
            </a:r>
            <a:r>
              <a:rPr sz="1400" dirty="0">
                <a:latin typeface="Times New Roman"/>
                <a:cs typeface="Times New Roman"/>
              </a:rPr>
              <a:t>raf</a:t>
            </a:r>
            <a:r>
              <a:rPr sz="1400" spc="5" dirty="0">
                <a:latin typeface="Times New Roman"/>
                <a:cs typeface="Times New Roman"/>
              </a:rPr>
              <a:t>t</a:t>
            </a:r>
            <a:r>
              <a:rPr sz="1400" dirty="0">
                <a:latin typeface="Times New Roman"/>
                <a:cs typeface="Times New Roman"/>
              </a:rPr>
              <a:t>ing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048000" y="1880616"/>
            <a:ext cx="1104900" cy="516890"/>
          </a:xfrm>
          <a:custGeom>
            <a:avLst/>
            <a:gdLst/>
            <a:ahLst/>
            <a:cxnLst/>
            <a:rect l="l" t="t" r="r" b="b"/>
            <a:pathLst>
              <a:path w="1104900" h="516889">
                <a:moveTo>
                  <a:pt x="1049654" y="0"/>
                </a:moveTo>
                <a:lnTo>
                  <a:pt x="55244" y="0"/>
                </a:lnTo>
                <a:lnTo>
                  <a:pt x="33754" y="4058"/>
                </a:lnTo>
                <a:lnTo>
                  <a:pt x="16192" y="15128"/>
                </a:lnTo>
                <a:lnTo>
                  <a:pt x="4345" y="31557"/>
                </a:lnTo>
                <a:lnTo>
                  <a:pt x="0" y="51688"/>
                </a:lnTo>
                <a:lnTo>
                  <a:pt x="0" y="464947"/>
                </a:lnTo>
                <a:lnTo>
                  <a:pt x="4345" y="485078"/>
                </a:lnTo>
                <a:lnTo>
                  <a:pt x="16192" y="501507"/>
                </a:lnTo>
                <a:lnTo>
                  <a:pt x="33754" y="512577"/>
                </a:lnTo>
                <a:lnTo>
                  <a:pt x="55244" y="516636"/>
                </a:lnTo>
                <a:lnTo>
                  <a:pt x="1049654" y="516636"/>
                </a:lnTo>
                <a:lnTo>
                  <a:pt x="1071145" y="512577"/>
                </a:lnTo>
                <a:lnTo>
                  <a:pt x="1088707" y="501507"/>
                </a:lnTo>
                <a:lnTo>
                  <a:pt x="1100554" y="485078"/>
                </a:lnTo>
                <a:lnTo>
                  <a:pt x="1104900" y="464947"/>
                </a:lnTo>
                <a:lnTo>
                  <a:pt x="1104900" y="51688"/>
                </a:lnTo>
                <a:lnTo>
                  <a:pt x="1100554" y="31557"/>
                </a:lnTo>
                <a:lnTo>
                  <a:pt x="1088707" y="15128"/>
                </a:lnTo>
                <a:lnTo>
                  <a:pt x="1071145" y="4058"/>
                </a:lnTo>
                <a:lnTo>
                  <a:pt x="10496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048000" y="1880616"/>
            <a:ext cx="1104900" cy="516890"/>
          </a:xfrm>
          <a:custGeom>
            <a:avLst/>
            <a:gdLst/>
            <a:ahLst/>
            <a:cxnLst/>
            <a:rect l="l" t="t" r="r" b="b"/>
            <a:pathLst>
              <a:path w="1104900" h="516889">
                <a:moveTo>
                  <a:pt x="0" y="51688"/>
                </a:moveTo>
                <a:lnTo>
                  <a:pt x="4345" y="31557"/>
                </a:lnTo>
                <a:lnTo>
                  <a:pt x="16192" y="15128"/>
                </a:lnTo>
                <a:lnTo>
                  <a:pt x="33754" y="4058"/>
                </a:lnTo>
                <a:lnTo>
                  <a:pt x="55244" y="0"/>
                </a:lnTo>
                <a:lnTo>
                  <a:pt x="1049654" y="0"/>
                </a:lnTo>
                <a:lnTo>
                  <a:pt x="1071145" y="4058"/>
                </a:lnTo>
                <a:lnTo>
                  <a:pt x="1088707" y="15128"/>
                </a:lnTo>
                <a:lnTo>
                  <a:pt x="1100554" y="31557"/>
                </a:lnTo>
                <a:lnTo>
                  <a:pt x="1104900" y="51688"/>
                </a:lnTo>
                <a:lnTo>
                  <a:pt x="1104900" y="464947"/>
                </a:lnTo>
                <a:lnTo>
                  <a:pt x="1100554" y="485078"/>
                </a:lnTo>
                <a:lnTo>
                  <a:pt x="1088707" y="501507"/>
                </a:lnTo>
                <a:lnTo>
                  <a:pt x="1071145" y="512577"/>
                </a:lnTo>
                <a:lnTo>
                  <a:pt x="1049654" y="516636"/>
                </a:lnTo>
                <a:lnTo>
                  <a:pt x="55244" y="516636"/>
                </a:lnTo>
                <a:lnTo>
                  <a:pt x="33754" y="512577"/>
                </a:lnTo>
                <a:lnTo>
                  <a:pt x="16192" y="501507"/>
                </a:lnTo>
                <a:lnTo>
                  <a:pt x="4345" y="485078"/>
                </a:lnTo>
                <a:lnTo>
                  <a:pt x="0" y="464947"/>
                </a:lnTo>
                <a:lnTo>
                  <a:pt x="0" y="51688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165094" y="1906651"/>
            <a:ext cx="872490" cy="4318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595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Design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95"/>
              </a:lnSpc>
            </a:pPr>
            <a:r>
              <a:rPr sz="1400" dirty="0">
                <a:latin typeface="Times New Roman"/>
                <a:cs typeface="Times New Roman"/>
              </a:rPr>
              <a:t>engineering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752600" y="1894332"/>
            <a:ext cx="762000" cy="516890"/>
          </a:xfrm>
          <a:custGeom>
            <a:avLst/>
            <a:gdLst/>
            <a:ahLst/>
            <a:cxnLst/>
            <a:rect l="l" t="t" r="r" b="b"/>
            <a:pathLst>
              <a:path w="762000" h="516889">
                <a:moveTo>
                  <a:pt x="723900" y="0"/>
                </a:moveTo>
                <a:lnTo>
                  <a:pt x="38100" y="0"/>
                </a:lnTo>
                <a:lnTo>
                  <a:pt x="23252" y="4058"/>
                </a:lnTo>
                <a:lnTo>
                  <a:pt x="11144" y="15128"/>
                </a:lnTo>
                <a:lnTo>
                  <a:pt x="2988" y="31557"/>
                </a:lnTo>
                <a:lnTo>
                  <a:pt x="0" y="51688"/>
                </a:lnTo>
                <a:lnTo>
                  <a:pt x="0" y="464946"/>
                </a:lnTo>
                <a:lnTo>
                  <a:pt x="2988" y="485078"/>
                </a:lnTo>
                <a:lnTo>
                  <a:pt x="11144" y="501507"/>
                </a:lnTo>
                <a:lnTo>
                  <a:pt x="23252" y="512577"/>
                </a:lnTo>
                <a:lnTo>
                  <a:pt x="38100" y="516635"/>
                </a:lnTo>
                <a:lnTo>
                  <a:pt x="723900" y="516635"/>
                </a:lnTo>
                <a:lnTo>
                  <a:pt x="738747" y="512577"/>
                </a:lnTo>
                <a:lnTo>
                  <a:pt x="750855" y="501507"/>
                </a:lnTo>
                <a:lnTo>
                  <a:pt x="759011" y="485078"/>
                </a:lnTo>
                <a:lnTo>
                  <a:pt x="762000" y="464946"/>
                </a:lnTo>
                <a:lnTo>
                  <a:pt x="762000" y="51688"/>
                </a:lnTo>
                <a:lnTo>
                  <a:pt x="759011" y="31557"/>
                </a:lnTo>
                <a:lnTo>
                  <a:pt x="750855" y="15128"/>
                </a:lnTo>
                <a:lnTo>
                  <a:pt x="738747" y="4058"/>
                </a:lnTo>
                <a:lnTo>
                  <a:pt x="7239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752600" y="1894332"/>
            <a:ext cx="762000" cy="516890"/>
          </a:xfrm>
          <a:custGeom>
            <a:avLst/>
            <a:gdLst/>
            <a:ahLst/>
            <a:cxnLst/>
            <a:rect l="l" t="t" r="r" b="b"/>
            <a:pathLst>
              <a:path w="762000" h="516889">
                <a:moveTo>
                  <a:pt x="0" y="51688"/>
                </a:moveTo>
                <a:lnTo>
                  <a:pt x="2988" y="31557"/>
                </a:lnTo>
                <a:lnTo>
                  <a:pt x="11144" y="15128"/>
                </a:lnTo>
                <a:lnTo>
                  <a:pt x="23252" y="4058"/>
                </a:lnTo>
                <a:lnTo>
                  <a:pt x="38100" y="0"/>
                </a:lnTo>
                <a:lnTo>
                  <a:pt x="723900" y="0"/>
                </a:lnTo>
                <a:lnTo>
                  <a:pt x="738747" y="4058"/>
                </a:lnTo>
                <a:lnTo>
                  <a:pt x="750855" y="15128"/>
                </a:lnTo>
                <a:lnTo>
                  <a:pt x="759011" y="31557"/>
                </a:lnTo>
                <a:lnTo>
                  <a:pt x="762000" y="51688"/>
                </a:lnTo>
                <a:lnTo>
                  <a:pt x="762000" y="464946"/>
                </a:lnTo>
                <a:lnTo>
                  <a:pt x="759011" y="485078"/>
                </a:lnTo>
                <a:lnTo>
                  <a:pt x="750855" y="501507"/>
                </a:lnTo>
                <a:lnTo>
                  <a:pt x="738747" y="512577"/>
                </a:lnTo>
                <a:lnTo>
                  <a:pt x="723900" y="516635"/>
                </a:lnTo>
                <a:lnTo>
                  <a:pt x="38100" y="516635"/>
                </a:lnTo>
                <a:lnTo>
                  <a:pt x="23252" y="512577"/>
                </a:lnTo>
                <a:lnTo>
                  <a:pt x="11144" y="501507"/>
                </a:lnTo>
                <a:lnTo>
                  <a:pt x="2988" y="485078"/>
                </a:lnTo>
                <a:lnTo>
                  <a:pt x="0" y="464946"/>
                </a:lnTo>
                <a:lnTo>
                  <a:pt x="0" y="51688"/>
                </a:lnTo>
                <a:close/>
              </a:path>
            </a:pathLst>
          </a:custGeom>
          <a:ln w="4267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842642" y="1921001"/>
            <a:ext cx="582295" cy="4318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ts val="1510"/>
              </a:lnSpc>
              <a:spcBef>
                <a:spcPts val="295"/>
              </a:spcBef>
            </a:pPr>
            <a:r>
              <a:rPr sz="1400" dirty="0">
                <a:latin typeface="Times New Roman"/>
                <a:cs typeface="Times New Roman"/>
              </a:rPr>
              <a:t>Product  c</a:t>
            </a:r>
            <a:r>
              <a:rPr sz="1400" spc="5" dirty="0">
                <a:latin typeface="Times New Roman"/>
                <a:cs typeface="Times New Roman"/>
              </a:rPr>
              <a:t>o</a:t>
            </a:r>
            <a:r>
              <a:rPr sz="1400" dirty="0">
                <a:latin typeface="Times New Roman"/>
                <a:cs typeface="Times New Roman"/>
              </a:rPr>
              <a:t>nce</a:t>
            </a:r>
            <a:r>
              <a:rPr sz="1400" spc="5" dirty="0">
                <a:latin typeface="Times New Roman"/>
                <a:cs typeface="Times New Roman"/>
              </a:rPr>
              <a:t>p</a:t>
            </a:r>
            <a:r>
              <a:rPr sz="1400" dirty="0">
                <a:latin typeface="Times New Roman"/>
                <a:cs typeface="Times New Roman"/>
              </a:rPr>
              <a:t>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81000" y="2895600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1447800" y="0"/>
                </a:moveTo>
                <a:lnTo>
                  <a:pt x="76200" y="0"/>
                </a:lnTo>
                <a:lnTo>
                  <a:pt x="46537" y="5994"/>
                </a:lnTo>
                <a:lnTo>
                  <a:pt x="22317" y="22336"/>
                </a:lnTo>
                <a:lnTo>
                  <a:pt x="5987" y="46559"/>
                </a:lnTo>
                <a:lnTo>
                  <a:pt x="0" y="76200"/>
                </a:lnTo>
                <a:lnTo>
                  <a:pt x="0" y="685800"/>
                </a:lnTo>
                <a:lnTo>
                  <a:pt x="5987" y="715440"/>
                </a:lnTo>
                <a:lnTo>
                  <a:pt x="22317" y="739663"/>
                </a:lnTo>
                <a:lnTo>
                  <a:pt x="46537" y="756005"/>
                </a:lnTo>
                <a:lnTo>
                  <a:pt x="76200" y="762000"/>
                </a:lnTo>
                <a:lnTo>
                  <a:pt x="1447800" y="762000"/>
                </a:lnTo>
                <a:lnTo>
                  <a:pt x="1477440" y="756005"/>
                </a:lnTo>
                <a:lnTo>
                  <a:pt x="1501663" y="739663"/>
                </a:lnTo>
                <a:lnTo>
                  <a:pt x="1518005" y="715440"/>
                </a:lnTo>
                <a:lnTo>
                  <a:pt x="1524000" y="685800"/>
                </a:lnTo>
                <a:lnTo>
                  <a:pt x="1524000" y="76200"/>
                </a:lnTo>
                <a:lnTo>
                  <a:pt x="1518005" y="46559"/>
                </a:lnTo>
                <a:lnTo>
                  <a:pt x="1501663" y="22336"/>
                </a:lnTo>
                <a:lnTo>
                  <a:pt x="1477440" y="5994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1000" y="2895600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0" y="76200"/>
                </a:moveTo>
                <a:lnTo>
                  <a:pt x="5987" y="46559"/>
                </a:lnTo>
                <a:lnTo>
                  <a:pt x="22317" y="22336"/>
                </a:lnTo>
                <a:lnTo>
                  <a:pt x="46537" y="5994"/>
                </a:lnTo>
                <a:lnTo>
                  <a:pt x="76200" y="0"/>
                </a:lnTo>
                <a:lnTo>
                  <a:pt x="1447800" y="0"/>
                </a:lnTo>
                <a:lnTo>
                  <a:pt x="1477440" y="5994"/>
                </a:lnTo>
                <a:lnTo>
                  <a:pt x="1501663" y="22336"/>
                </a:lnTo>
                <a:lnTo>
                  <a:pt x="1518005" y="46559"/>
                </a:lnTo>
                <a:lnTo>
                  <a:pt x="1524000" y="76200"/>
                </a:lnTo>
                <a:lnTo>
                  <a:pt x="1524000" y="685800"/>
                </a:lnTo>
                <a:lnTo>
                  <a:pt x="1518005" y="715440"/>
                </a:lnTo>
                <a:lnTo>
                  <a:pt x="1501663" y="739663"/>
                </a:lnTo>
                <a:lnTo>
                  <a:pt x="1477440" y="756005"/>
                </a:lnTo>
                <a:lnTo>
                  <a:pt x="1447800" y="762000"/>
                </a:lnTo>
                <a:lnTo>
                  <a:pt x="76200" y="762000"/>
                </a:lnTo>
                <a:lnTo>
                  <a:pt x="46537" y="756005"/>
                </a:lnTo>
                <a:lnTo>
                  <a:pt x="22317" y="739663"/>
                </a:lnTo>
                <a:lnTo>
                  <a:pt x="5987" y="715440"/>
                </a:lnTo>
                <a:lnTo>
                  <a:pt x="0" y="685800"/>
                </a:lnTo>
                <a:lnTo>
                  <a:pt x="0" y="7620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22528" y="3014598"/>
            <a:ext cx="1240155" cy="488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825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Customers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and</a:t>
            </a: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ts val="1825"/>
              </a:lnSpc>
            </a:pPr>
            <a:r>
              <a:rPr sz="1600" spc="-10" dirty="0">
                <a:latin typeface="Times New Roman"/>
                <a:cs typeface="Times New Roman"/>
              </a:rPr>
              <a:t>markets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752600" y="4082796"/>
            <a:ext cx="762000" cy="521334"/>
          </a:xfrm>
          <a:custGeom>
            <a:avLst/>
            <a:gdLst/>
            <a:ahLst/>
            <a:cxnLst/>
            <a:rect l="l" t="t" r="r" b="b"/>
            <a:pathLst>
              <a:path w="762000" h="521335">
                <a:moveTo>
                  <a:pt x="723900" y="0"/>
                </a:moveTo>
                <a:lnTo>
                  <a:pt x="38100" y="0"/>
                </a:lnTo>
                <a:lnTo>
                  <a:pt x="23252" y="4099"/>
                </a:lnTo>
                <a:lnTo>
                  <a:pt x="11144" y="15271"/>
                </a:lnTo>
                <a:lnTo>
                  <a:pt x="2988" y="31825"/>
                </a:lnTo>
                <a:lnTo>
                  <a:pt x="0" y="52069"/>
                </a:lnTo>
                <a:lnTo>
                  <a:pt x="0" y="469137"/>
                </a:lnTo>
                <a:lnTo>
                  <a:pt x="2988" y="489382"/>
                </a:lnTo>
                <a:lnTo>
                  <a:pt x="11144" y="505936"/>
                </a:lnTo>
                <a:lnTo>
                  <a:pt x="23252" y="517108"/>
                </a:lnTo>
                <a:lnTo>
                  <a:pt x="38100" y="521207"/>
                </a:lnTo>
                <a:lnTo>
                  <a:pt x="723900" y="521207"/>
                </a:lnTo>
                <a:lnTo>
                  <a:pt x="738747" y="517108"/>
                </a:lnTo>
                <a:lnTo>
                  <a:pt x="750855" y="505936"/>
                </a:lnTo>
                <a:lnTo>
                  <a:pt x="759011" y="489382"/>
                </a:lnTo>
                <a:lnTo>
                  <a:pt x="762000" y="469137"/>
                </a:lnTo>
                <a:lnTo>
                  <a:pt x="762000" y="52069"/>
                </a:lnTo>
                <a:lnTo>
                  <a:pt x="759011" y="31825"/>
                </a:lnTo>
                <a:lnTo>
                  <a:pt x="750855" y="15271"/>
                </a:lnTo>
                <a:lnTo>
                  <a:pt x="738747" y="4099"/>
                </a:lnTo>
                <a:lnTo>
                  <a:pt x="7239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52600" y="4082796"/>
            <a:ext cx="762000" cy="521334"/>
          </a:xfrm>
          <a:custGeom>
            <a:avLst/>
            <a:gdLst/>
            <a:ahLst/>
            <a:cxnLst/>
            <a:rect l="l" t="t" r="r" b="b"/>
            <a:pathLst>
              <a:path w="762000" h="521335">
                <a:moveTo>
                  <a:pt x="0" y="52069"/>
                </a:moveTo>
                <a:lnTo>
                  <a:pt x="2988" y="31825"/>
                </a:lnTo>
                <a:lnTo>
                  <a:pt x="11144" y="15271"/>
                </a:lnTo>
                <a:lnTo>
                  <a:pt x="23252" y="4099"/>
                </a:lnTo>
                <a:lnTo>
                  <a:pt x="38100" y="0"/>
                </a:lnTo>
                <a:lnTo>
                  <a:pt x="723900" y="0"/>
                </a:lnTo>
                <a:lnTo>
                  <a:pt x="738747" y="4099"/>
                </a:lnTo>
                <a:lnTo>
                  <a:pt x="750855" y="15271"/>
                </a:lnTo>
                <a:lnTo>
                  <a:pt x="759011" y="31825"/>
                </a:lnTo>
                <a:lnTo>
                  <a:pt x="762000" y="52069"/>
                </a:lnTo>
                <a:lnTo>
                  <a:pt x="762000" y="469137"/>
                </a:lnTo>
                <a:lnTo>
                  <a:pt x="759011" y="489382"/>
                </a:lnTo>
                <a:lnTo>
                  <a:pt x="750855" y="505936"/>
                </a:lnTo>
                <a:lnTo>
                  <a:pt x="738747" y="517108"/>
                </a:lnTo>
                <a:lnTo>
                  <a:pt x="723900" y="521207"/>
                </a:lnTo>
                <a:lnTo>
                  <a:pt x="38100" y="521207"/>
                </a:lnTo>
                <a:lnTo>
                  <a:pt x="23252" y="517108"/>
                </a:lnTo>
                <a:lnTo>
                  <a:pt x="11144" y="505936"/>
                </a:lnTo>
                <a:lnTo>
                  <a:pt x="2988" y="489382"/>
                </a:lnTo>
                <a:lnTo>
                  <a:pt x="0" y="469137"/>
                </a:lnTo>
                <a:lnTo>
                  <a:pt x="0" y="52069"/>
                </a:lnTo>
                <a:close/>
              </a:path>
            </a:pathLst>
          </a:custGeom>
          <a:ln w="4267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853310" y="4112133"/>
            <a:ext cx="561975" cy="4318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26034" marR="5080" indent="-13970">
              <a:lnSpc>
                <a:spcPts val="1510"/>
              </a:lnSpc>
              <a:spcBef>
                <a:spcPts val="295"/>
              </a:spcBef>
            </a:pPr>
            <a:r>
              <a:rPr sz="1400" spc="-10" dirty="0">
                <a:latin typeface="Times New Roman"/>
                <a:cs typeface="Times New Roman"/>
              </a:rPr>
              <a:t>Q</a:t>
            </a:r>
            <a:r>
              <a:rPr sz="1400" dirty="0">
                <a:latin typeface="Times New Roman"/>
                <a:cs typeface="Times New Roman"/>
              </a:rPr>
              <a:t>uality  control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112007" y="4082796"/>
            <a:ext cx="1053465" cy="521334"/>
          </a:xfrm>
          <a:custGeom>
            <a:avLst/>
            <a:gdLst/>
            <a:ahLst/>
            <a:cxnLst/>
            <a:rect l="l" t="t" r="r" b="b"/>
            <a:pathLst>
              <a:path w="1053464" h="521335">
                <a:moveTo>
                  <a:pt x="1000379" y="0"/>
                </a:moveTo>
                <a:lnTo>
                  <a:pt x="52705" y="0"/>
                </a:lnTo>
                <a:lnTo>
                  <a:pt x="32200" y="4099"/>
                </a:lnTo>
                <a:lnTo>
                  <a:pt x="15446" y="15271"/>
                </a:lnTo>
                <a:lnTo>
                  <a:pt x="4145" y="31825"/>
                </a:lnTo>
                <a:lnTo>
                  <a:pt x="0" y="52069"/>
                </a:lnTo>
                <a:lnTo>
                  <a:pt x="0" y="469137"/>
                </a:lnTo>
                <a:lnTo>
                  <a:pt x="4145" y="489382"/>
                </a:lnTo>
                <a:lnTo>
                  <a:pt x="15446" y="505936"/>
                </a:lnTo>
                <a:lnTo>
                  <a:pt x="32200" y="517108"/>
                </a:lnTo>
                <a:lnTo>
                  <a:pt x="52705" y="521207"/>
                </a:lnTo>
                <a:lnTo>
                  <a:pt x="1000379" y="521207"/>
                </a:lnTo>
                <a:lnTo>
                  <a:pt x="1020883" y="517108"/>
                </a:lnTo>
                <a:lnTo>
                  <a:pt x="1037637" y="505936"/>
                </a:lnTo>
                <a:lnTo>
                  <a:pt x="1048938" y="489382"/>
                </a:lnTo>
                <a:lnTo>
                  <a:pt x="1053083" y="469137"/>
                </a:lnTo>
                <a:lnTo>
                  <a:pt x="1053083" y="52069"/>
                </a:lnTo>
                <a:lnTo>
                  <a:pt x="1048938" y="31825"/>
                </a:lnTo>
                <a:lnTo>
                  <a:pt x="1037637" y="15271"/>
                </a:lnTo>
                <a:lnTo>
                  <a:pt x="1020883" y="4099"/>
                </a:lnTo>
                <a:lnTo>
                  <a:pt x="10003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112007" y="4082796"/>
            <a:ext cx="1053465" cy="521334"/>
          </a:xfrm>
          <a:custGeom>
            <a:avLst/>
            <a:gdLst/>
            <a:ahLst/>
            <a:cxnLst/>
            <a:rect l="l" t="t" r="r" b="b"/>
            <a:pathLst>
              <a:path w="1053464" h="521335">
                <a:moveTo>
                  <a:pt x="0" y="52069"/>
                </a:moveTo>
                <a:lnTo>
                  <a:pt x="4145" y="31825"/>
                </a:lnTo>
                <a:lnTo>
                  <a:pt x="15446" y="15271"/>
                </a:lnTo>
                <a:lnTo>
                  <a:pt x="32200" y="4099"/>
                </a:lnTo>
                <a:lnTo>
                  <a:pt x="52705" y="0"/>
                </a:lnTo>
                <a:lnTo>
                  <a:pt x="1000379" y="0"/>
                </a:lnTo>
                <a:lnTo>
                  <a:pt x="1020883" y="4099"/>
                </a:lnTo>
                <a:lnTo>
                  <a:pt x="1037637" y="15271"/>
                </a:lnTo>
                <a:lnTo>
                  <a:pt x="1048938" y="31825"/>
                </a:lnTo>
                <a:lnTo>
                  <a:pt x="1053083" y="52069"/>
                </a:lnTo>
                <a:lnTo>
                  <a:pt x="1053083" y="469137"/>
                </a:lnTo>
                <a:lnTo>
                  <a:pt x="1048938" y="489382"/>
                </a:lnTo>
                <a:lnTo>
                  <a:pt x="1037637" y="505936"/>
                </a:lnTo>
                <a:lnTo>
                  <a:pt x="1020883" y="517108"/>
                </a:lnTo>
                <a:lnTo>
                  <a:pt x="1000379" y="521207"/>
                </a:lnTo>
                <a:lnTo>
                  <a:pt x="52705" y="521207"/>
                </a:lnTo>
                <a:lnTo>
                  <a:pt x="32200" y="517108"/>
                </a:lnTo>
                <a:lnTo>
                  <a:pt x="15446" y="505936"/>
                </a:lnTo>
                <a:lnTo>
                  <a:pt x="4145" y="489382"/>
                </a:lnTo>
                <a:lnTo>
                  <a:pt x="0" y="469137"/>
                </a:lnTo>
                <a:lnTo>
                  <a:pt x="0" y="52069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233420" y="4208145"/>
            <a:ext cx="8089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Production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648200" y="4058411"/>
            <a:ext cx="1066800" cy="520065"/>
          </a:xfrm>
          <a:custGeom>
            <a:avLst/>
            <a:gdLst/>
            <a:ahLst/>
            <a:cxnLst/>
            <a:rect l="l" t="t" r="r" b="b"/>
            <a:pathLst>
              <a:path w="1066800" h="520064">
                <a:moveTo>
                  <a:pt x="1013460" y="0"/>
                </a:moveTo>
                <a:lnTo>
                  <a:pt x="53339" y="0"/>
                </a:lnTo>
                <a:lnTo>
                  <a:pt x="32575" y="4079"/>
                </a:lnTo>
                <a:lnTo>
                  <a:pt x="15620" y="15208"/>
                </a:lnTo>
                <a:lnTo>
                  <a:pt x="4190" y="31718"/>
                </a:lnTo>
                <a:lnTo>
                  <a:pt x="0" y="51943"/>
                </a:lnTo>
                <a:lnTo>
                  <a:pt x="0" y="467740"/>
                </a:lnTo>
                <a:lnTo>
                  <a:pt x="4191" y="487965"/>
                </a:lnTo>
                <a:lnTo>
                  <a:pt x="15621" y="504475"/>
                </a:lnTo>
                <a:lnTo>
                  <a:pt x="32575" y="515604"/>
                </a:lnTo>
                <a:lnTo>
                  <a:pt x="53339" y="519683"/>
                </a:lnTo>
                <a:lnTo>
                  <a:pt x="1013460" y="519683"/>
                </a:lnTo>
                <a:lnTo>
                  <a:pt x="1034224" y="515604"/>
                </a:lnTo>
                <a:lnTo>
                  <a:pt x="1051179" y="504475"/>
                </a:lnTo>
                <a:lnTo>
                  <a:pt x="1062609" y="487965"/>
                </a:lnTo>
                <a:lnTo>
                  <a:pt x="1066800" y="467740"/>
                </a:lnTo>
                <a:lnTo>
                  <a:pt x="1066800" y="51943"/>
                </a:lnTo>
                <a:lnTo>
                  <a:pt x="1062608" y="31718"/>
                </a:lnTo>
                <a:lnTo>
                  <a:pt x="1051178" y="15208"/>
                </a:lnTo>
                <a:lnTo>
                  <a:pt x="1034224" y="4079"/>
                </a:lnTo>
                <a:lnTo>
                  <a:pt x="10134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648200" y="4058411"/>
            <a:ext cx="1066800" cy="520065"/>
          </a:xfrm>
          <a:custGeom>
            <a:avLst/>
            <a:gdLst/>
            <a:ahLst/>
            <a:cxnLst/>
            <a:rect l="l" t="t" r="r" b="b"/>
            <a:pathLst>
              <a:path w="1066800" h="520064">
                <a:moveTo>
                  <a:pt x="0" y="51943"/>
                </a:moveTo>
                <a:lnTo>
                  <a:pt x="4190" y="31718"/>
                </a:lnTo>
                <a:lnTo>
                  <a:pt x="15620" y="15208"/>
                </a:lnTo>
                <a:lnTo>
                  <a:pt x="32575" y="4079"/>
                </a:lnTo>
                <a:lnTo>
                  <a:pt x="53339" y="0"/>
                </a:lnTo>
                <a:lnTo>
                  <a:pt x="1013460" y="0"/>
                </a:lnTo>
                <a:lnTo>
                  <a:pt x="1034224" y="4079"/>
                </a:lnTo>
                <a:lnTo>
                  <a:pt x="1051178" y="15208"/>
                </a:lnTo>
                <a:lnTo>
                  <a:pt x="1062608" y="31718"/>
                </a:lnTo>
                <a:lnTo>
                  <a:pt x="1066800" y="51943"/>
                </a:lnTo>
                <a:lnTo>
                  <a:pt x="1066800" y="467740"/>
                </a:lnTo>
                <a:lnTo>
                  <a:pt x="1062609" y="487965"/>
                </a:lnTo>
                <a:lnTo>
                  <a:pt x="1051179" y="504475"/>
                </a:lnTo>
                <a:lnTo>
                  <a:pt x="1034224" y="515604"/>
                </a:lnTo>
                <a:lnTo>
                  <a:pt x="1013460" y="519683"/>
                </a:lnTo>
                <a:lnTo>
                  <a:pt x="53339" y="519683"/>
                </a:lnTo>
                <a:lnTo>
                  <a:pt x="32575" y="515604"/>
                </a:lnTo>
                <a:lnTo>
                  <a:pt x="15621" y="504475"/>
                </a:lnTo>
                <a:lnTo>
                  <a:pt x="4191" y="487965"/>
                </a:lnTo>
                <a:lnTo>
                  <a:pt x="0" y="467740"/>
                </a:lnTo>
                <a:lnTo>
                  <a:pt x="0" y="51943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4767453" y="4183507"/>
            <a:ext cx="8318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Scheduling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2514600" y="2081910"/>
            <a:ext cx="533400" cy="103505"/>
          </a:xfrm>
          <a:custGeom>
            <a:avLst/>
            <a:gdLst/>
            <a:ahLst/>
            <a:cxnLst/>
            <a:rect l="l" t="t" r="r" b="b"/>
            <a:pathLst>
              <a:path w="533400" h="103505">
                <a:moveTo>
                  <a:pt x="508290" y="51688"/>
                </a:moveTo>
                <a:lnTo>
                  <a:pt x="438404" y="92455"/>
                </a:lnTo>
                <a:lnTo>
                  <a:pt x="437388" y="96265"/>
                </a:lnTo>
                <a:lnTo>
                  <a:pt x="440944" y="102362"/>
                </a:lnTo>
                <a:lnTo>
                  <a:pt x="444754" y="103377"/>
                </a:lnTo>
                <a:lnTo>
                  <a:pt x="522509" y="58038"/>
                </a:lnTo>
                <a:lnTo>
                  <a:pt x="520826" y="58038"/>
                </a:lnTo>
                <a:lnTo>
                  <a:pt x="520826" y="57150"/>
                </a:lnTo>
                <a:lnTo>
                  <a:pt x="517651" y="57150"/>
                </a:lnTo>
                <a:lnTo>
                  <a:pt x="508290" y="51688"/>
                </a:lnTo>
                <a:close/>
              </a:path>
              <a:path w="533400" h="103505">
                <a:moveTo>
                  <a:pt x="497404" y="45338"/>
                </a:moveTo>
                <a:lnTo>
                  <a:pt x="0" y="45338"/>
                </a:lnTo>
                <a:lnTo>
                  <a:pt x="0" y="58038"/>
                </a:lnTo>
                <a:lnTo>
                  <a:pt x="497404" y="58038"/>
                </a:lnTo>
                <a:lnTo>
                  <a:pt x="508290" y="51688"/>
                </a:lnTo>
                <a:lnTo>
                  <a:pt x="497404" y="45338"/>
                </a:lnTo>
                <a:close/>
              </a:path>
              <a:path w="533400" h="103505">
                <a:moveTo>
                  <a:pt x="522509" y="45338"/>
                </a:moveTo>
                <a:lnTo>
                  <a:pt x="520826" y="45338"/>
                </a:lnTo>
                <a:lnTo>
                  <a:pt x="520826" y="58038"/>
                </a:lnTo>
                <a:lnTo>
                  <a:pt x="522509" y="58038"/>
                </a:lnTo>
                <a:lnTo>
                  <a:pt x="533400" y="51688"/>
                </a:lnTo>
                <a:lnTo>
                  <a:pt x="522509" y="45338"/>
                </a:lnTo>
                <a:close/>
              </a:path>
              <a:path w="533400" h="103505">
                <a:moveTo>
                  <a:pt x="517651" y="46227"/>
                </a:moveTo>
                <a:lnTo>
                  <a:pt x="508290" y="51688"/>
                </a:lnTo>
                <a:lnTo>
                  <a:pt x="517651" y="57150"/>
                </a:lnTo>
                <a:lnTo>
                  <a:pt x="517651" y="46227"/>
                </a:lnTo>
                <a:close/>
              </a:path>
              <a:path w="533400" h="103505">
                <a:moveTo>
                  <a:pt x="520826" y="46227"/>
                </a:moveTo>
                <a:lnTo>
                  <a:pt x="517651" y="46227"/>
                </a:lnTo>
                <a:lnTo>
                  <a:pt x="517651" y="57150"/>
                </a:lnTo>
                <a:lnTo>
                  <a:pt x="520826" y="57150"/>
                </a:lnTo>
                <a:lnTo>
                  <a:pt x="520826" y="46227"/>
                </a:lnTo>
                <a:close/>
              </a:path>
              <a:path w="533400" h="103505">
                <a:moveTo>
                  <a:pt x="444754" y="0"/>
                </a:moveTo>
                <a:lnTo>
                  <a:pt x="440944" y="1015"/>
                </a:lnTo>
                <a:lnTo>
                  <a:pt x="437388" y="7112"/>
                </a:lnTo>
                <a:lnTo>
                  <a:pt x="438404" y="10922"/>
                </a:lnTo>
                <a:lnTo>
                  <a:pt x="508290" y="51688"/>
                </a:lnTo>
                <a:lnTo>
                  <a:pt x="517651" y="46227"/>
                </a:lnTo>
                <a:lnTo>
                  <a:pt x="520826" y="46227"/>
                </a:lnTo>
                <a:lnTo>
                  <a:pt x="520826" y="45338"/>
                </a:lnTo>
                <a:lnTo>
                  <a:pt x="522509" y="45338"/>
                </a:lnTo>
                <a:lnTo>
                  <a:pt x="4447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145279" y="2081910"/>
            <a:ext cx="571500" cy="103505"/>
          </a:xfrm>
          <a:custGeom>
            <a:avLst/>
            <a:gdLst/>
            <a:ahLst/>
            <a:cxnLst/>
            <a:rect l="l" t="t" r="r" b="b"/>
            <a:pathLst>
              <a:path w="571500" h="103505">
                <a:moveTo>
                  <a:pt x="546390" y="51688"/>
                </a:moveTo>
                <a:lnTo>
                  <a:pt x="476504" y="92455"/>
                </a:lnTo>
                <a:lnTo>
                  <a:pt x="475488" y="96265"/>
                </a:lnTo>
                <a:lnTo>
                  <a:pt x="479044" y="102362"/>
                </a:lnTo>
                <a:lnTo>
                  <a:pt x="482854" y="103377"/>
                </a:lnTo>
                <a:lnTo>
                  <a:pt x="560609" y="58038"/>
                </a:lnTo>
                <a:lnTo>
                  <a:pt x="558927" y="58038"/>
                </a:lnTo>
                <a:lnTo>
                  <a:pt x="558927" y="57150"/>
                </a:lnTo>
                <a:lnTo>
                  <a:pt x="555752" y="57150"/>
                </a:lnTo>
                <a:lnTo>
                  <a:pt x="546390" y="51688"/>
                </a:lnTo>
                <a:close/>
              </a:path>
              <a:path w="571500" h="103505">
                <a:moveTo>
                  <a:pt x="535504" y="45338"/>
                </a:moveTo>
                <a:lnTo>
                  <a:pt x="0" y="45338"/>
                </a:lnTo>
                <a:lnTo>
                  <a:pt x="0" y="58038"/>
                </a:lnTo>
                <a:lnTo>
                  <a:pt x="535504" y="58038"/>
                </a:lnTo>
                <a:lnTo>
                  <a:pt x="546390" y="51688"/>
                </a:lnTo>
                <a:lnTo>
                  <a:pt x="535504" y="45338"/>
                </a:lnTo>
                <a:close/>
              </a:path>
              <a:path w="571500" h="103505">
                <a:moveTo>
                  <a:pt x="560609" y="45338"/>
                </a:moveTo>
                <a:lnTo>
                  <a:pt x="558927" y="45338"/>
                </a:lnTo>
                <a:lnTo>
                  <a:pt x="558927" y="58038"/>
                </a:lnTo>
                <a:lnTo>
                  <a:pt x="560609" y="58038"/>
                </a:lnTo>
                <a:lnTo>
                  <a:pt x="571500" y="51688"/>
                </a:lnTo>
                <a:lnTo>
                  <a:pt x="560609" y="45338"/>
                </a:lnTo>
                <a:close/>
              </a:path>
              <a:path w="571500" h="103505">
                <a:moveTo>
                  <a:pt x="555752" y="46227"/>
                </a:moveTo>
                <a:lnTo>
                  <a:pt x="546390" y="51688"/>
                </a:lnTo>
                <a:lnTo>
                  <a:pt x="555752" y="57150"/>
                </a:lnTo>
                <a:lnTo>
                  <a:pt x="555752" y="46227"/>
                </a:lnTo>
                <a:close/>
              </a:path>
              <a:path w="571500" h="103505">
                <a:moveTo>
                  <a:pt x="558927" y="46227"/>
                </a:moveTo>
                <a:lnTo>
                  <a:pt x="555752" y="46227"/>
                </a:lnTo>
                <a:lnTo>
                  <a:pt x="555752" y="57150"/>
                </a:lnTo>
                <a:lnTo>
                  <a:pt x="558927" y="57150"/>
                </a:lnTo>
                <a:lnTo>
                  <a:pt x="558927" y="46227"/>
                </a:lnTo>
                <a:close/>
              </a:path>
              <a:path w="571500" h="103505">
                <a:moveTo>
                  <a:pt x="482854" y="0"/>
                </a:moveTo>
                <a:lnTo>
                  <a:pt x="479044" y="1015"/>
                </a:lnTo>
                <a:lnTo>
                  <a:pt x="475488" y="7112"/>
                </a:lnTo>
                <a:lnTo>
                  <a:pt x="476504" y="10922"/>
                </a:lnTo>
                <a:lnTo>
                  <a:pt x="546390" y="51688"/>
                </a:lnTo>
                <a:lnTo>
                  <a:pt x="555752" y="46227"/>
                </a:lnTo>
                <a:lnTo>
                  <a:pt x="558927" y="46227"/>
                </a:lnTo>
                <a:lnTo>
                  <a:pt x="558927" y="45338"/>
                </a:lnTo>
                <a:lnTo>
                  <a:pt x="560609" y="45338"/>
                </a:lnTo>
                <a:lnTo>
                  <a:pt x="4828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119242" y="2410967"/>
            <a:ext cx="103505" cy="535305"/>
          </a:xfrm>
          <a:custGeom>
            <a:avLst/>
            <a:gdLst/>
            <a:ahLst/>
            <a:cxnLst/>
            <a:rect l="l" t="t" r="r" b="b"/>
            <a:pathLst>
              <a:path w="103504" h="535305">
                <a:moveTo>
                  <a:pt x="7112" y="438785"/>
                </a:moveTo>
                <a:lnTo>
                  <a:pt x="1016" y="442341"/>
                </a:lnTo>
                <a:lnTo>
                  <a:pt x="0" y="446278"/>
                </a:lnTo>
                <a:lnTo>
                  <a:pt x="1778" y="449199"/>
                </a:lnTo>
                <a:lnTo>
                  <a:pt x="51689" y="534797"/>
                </a:lnTo>
                <a:lnTo>
                  <a:pt x="59020" y="522224"/>
                </a:lnTo>
                <a:lnTo>
                  <a:pt x="45339" y="522224"/>
                </a:lnTo>
                <a:lnTo>
                  <a:pt x="45339" y="498801"/>
                </a:lnTo>
                <a:lnTo>
                  <a:pt x="10922" y="439801"/>
                </a:lnTo>
                <a:lnTo>
                  <a:pt x="7112" y="438785"/>
                </a:lnTo>
                <a:close/>
              </a:path>
              <a:path w="103504" h="535305">
                <a:moveTo>
                  <a:pt x="45339" y="498801"/>
                </a:moveTo>
                <a:lnTo>
                  <a:pt x="45339" y="522224"/>
                </a:lnTo>
                <a:lnTo>
                  <a:pt x="58039" y="522224"/>
                </a:lnTo>
                <a:lnTo>
                  <a:pt x="58039" y="519049"/>
                </a:lnTo>
                <a:lnTo>
                  <a:pt x="46228" y="519049"/>
                </a:lnTo>
                <a:lnTo>
                  <a:pt x="51688" y="509687"/>
                </a:lnTo>
                <a:lnTo>
                  <a:pt x="45339" y="498801"/>
                </a:lnTo>
                <a:close/>
              </a:path>
              <a:path w="103504" h="535305">
                <a:moveTo>
                  <a:pt x="96266" y="438785"/>
                </a:moveTo>
                <a:lnTo>
                  <a:pt x="92456" y="439801"/>
                </a:lnTo>
                <a:lnTo>
                  <a:pt x="58039" y="498801"/>
                </a:lnTo>
                <a:lnTo>
                  <a:pt x="58039" y="522224"/>
                </a:lnTo>
                <a:lnTo>
                  <a:pt x="59020" y="522224"/>
                </a:lnTo>
                <a:lnTo>
                  <a:pt x="103378" y="446151"/>
                </a:lnTo>
                <a:lnTo>
                  <a:pt x="102362" y="442341"/>
                </a:lnTo>
                <a:lnTo>
                  <a:pt x="96266" y="438785"/>
                </a:lnTo>
                <a:close/>
              </a:path>
              <a:path w="103504" h="535305">
                <a:moveTo>
                  <a:pt x="51688" y="509687"/>
                </a:moveTo>
                <a:lnTo>
                  <a:pt x="46228" y="519049"/>
                </a:lnTo>
                <a:lnTo>
                  <a:pt x="57150" y="519049"/>
                </a:lnTo>
                <a:lnTo>
                  <a:pt x="51688" y="509687"/>
                </a:lnTo>
                <a:close/>
              </a:path>
              <a:path w="103504" h="535305">
                <a:moveTo>
                  <a:pt x="58039" y="498801"/>
                </a:moveTo>
                <a:lnTo>
                  <a:pt x="51688" y="509687"/>
                </a:lnTo>
                <a:lnTo>
                  <a:pt x="57150" y="519049"/>
                </a:lnTo>
                <a:lnTo>
                  <a:pt x="58039" y="519049"/>
                </a:lnTo>
                <a:lnTo>
                  <a:pt x="58039" y="498801"/>
                </a:lnTo>
                <a:close/>
              </a:path>
              <a:path w="103504" h="535305">
                <a:moveTo>
                  <a:pt x="58039" y="0"/>
                </a:moveTo>
                <a:lnTo>
                  <a:pt x="45339" y="0"/>
                </a:lnTo>
                <a:lnTo>
                  <a:pt x="45339" y="498801"/>
                </a:lnTo>
                <a:lnTo>
                  <a:pt x="51688" y="509687"/>
                </a:lnTo>
                <a:lnTo>
                  <a:pt x="58038" y="498801"/>
                </a:lnTo>
                <a:lnTo>
                  <a:pt x="580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981443" y="1414272"/>
            <a:ext cx="515111" cy="17754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143152" y="1443227"/>
            <a:ext cx="191770" cy="1452245"/>
          </a:xfrm>
          <a:custGeom>
            <a:avLst/>
            <a:gdLst/>
            <a:ahLst/>
            <a:cxnLst/>
            <a:rect l="l" t="t" r="r" b="b"/>
            <a:pathLst>
              <a:path w="191770" h="1452245">
                <a:moveTo>
                  <a:pt x="18387" y="1260205"/>
                </a:moveTo>
                <a:lnTo>
                  <a:pt x="10376" y="1262888"/>
                </a:lnTo>
                <a:lnTo>
                  <a:pt x="4060" y="1268541"/>
                </a:lnTo>
                <a:lnTo>
                  <a:pt x="517" y="1275921"/>
                </a:lnTo>
                <a:lnTo>
                  <a:pt x="0" y="1284087"/>
                </a:lnTo>
                <a:lnTo>
                  <a:pt x="2756" y="1292098"/>
                </a:lnTo>
                <a:lnTo>
                  <a:pt x="95847" y="1451737"/>
                </a:lnTo>
                <a:lnTo>
                  <a:pt x="120508" y="1409446"/>
                </a:lnTo>
                <a:lnTo>
                  <a:pt x="74511" y="1409446"/>
                </a:lnTo>
                <a:lnTo>
                  <a:pt x="74511" y="1330506"/>
                </a:lnTo>
                <a:lnTo>
                  <a:pt x="39586" y="1270635"/>
                </a:lnTo>
                <a:lnTo>
                  <a:pt x="33932" y="1264316"/>
                </a:lnTo>
                <a:lnTo>
                  <a:pt x="26552" y="1260760"/>
                </a:lnTo>
                <a:lnTo>
                  <a:pt x="18387" y="1260205"/>
                </a:lnTo>
                <a:close/>
              </a:path>
              <a:path w="191770" h="1452245">
                <a:moveTo>
                  <a:pt x="74511" y="1330506"/>
                </a:moveTo>
                <a:lnTo>
                  <a:pt x="74511" y="1409446"/>
                </a:lnTo>
                <a:lnTo>
                  <a:pt x="117183" y="1409446"/>
                </a:lnTo>
                <a:lnTo>
                  <a:pt x="117183" y="1398651"/>
                </a:lnTo>
                <a:lnTo>
                  <a:pt x="77432" y="1398651"/>
                </a:lnTo>
                <a:lnTo>
                  <a:pt x="95847" y="1367082"/>
                </a:lnTo>
                <a:lnTo>
                  <a:pt x="74511" y="1330506"/>
                </a:lnTo>
                <a:close/>
              </a:path>
              <a:path w="191770" h="1452245">
                <a:moveTo>
                  <a:pt x="173253" y="1260205"/>
                </a:moveTo>
                <a:lnTo>
                  <a:pt x="165094" y="1260760"/>
                </a:lnTo>
                <a:lnTo>
                  <a:pt x="157743" y="1264316"/>
                </a:lnTo>
                <a:lnTo>
                  <a:pt x="152108" y="1270635"/>
                </a:lnTo>
                <a:lnTo>
                  <a:pt x="117183" y="1330506"/>
                </a:lnTo>
                <a:lnTo>
                  <a:pt x="117183" y="1409446"/>
                </a:lnTo>
                <a:lnTo>
                  <a:pt x="120508" y="1409446"/>
                </a:lnTo>
                <a:lnTo>
                  <a:pt x="188938" y="1292098"/>
                </a:lnTo>
                <a:lnTo>
                  <a:pt x="191694" y="1284087"/>
                </a:lnTo>
                <a:lnTo>
                  <a:pt x="191176" y="1275921"/>
                </a:lnTo>
                <a:lnTo>
                  <a:pt x="187634" y="1268541"/>
                </a:lnTo>
                <a:lnTo>
                  <a:pt x="181318" y="1262888"/>
                </a:lnTo>
                <a:lnTo>
                  <a:pt x="173253" y="1260205"/>
                </a:lnTo>
                <a:close/>
              </a:path>
              <a:path w="191770" h="1452245">
                <a:moveTo>
                  <a:pt x="95847" y="1367082"/>
                </a:moveTo>
                <a:lnTo>
                  <a:pt x="77432" y="1398651"/>
                </a:lnTo>
                <a:lnTo>
                  <a:pt x="114262" y="1398651"/>
                </a:lnTo>
                <a:lnTo>
                  <a:pt x="95847" y="1367082"/>
                </a:lnTo>
                <a:close/>
              </a:path>
              <a:path w="191770" h="1452245">
                <a:moveTo>
                  <a:pt x="117183" y="1330506"/>
                </a:moveTo>
                <a:lnTo>
                  <a:pt x="95847" y="1367082"/>
                </a:lnTo>
                <a:lnTo>
                  <a:pt x="114262" y="1398651"/>
                </a:lnTo>
                <a:lnTo>
                  <a:pt x="117183" y="1398651"/>
                </a:lnTo>
                <a:lnTo>
                  <a:pt x="117183" y="1330506"/>
                </a:lnTo>
                <a:close/>
              </a:path>
              <a:path w="191770" h="1452245">
                <a:moveTo>
                  <a:pt x="117183" y="0"/>
                </a:moveTo>
                <a:lnTo>
                  <a:pt x="74511" y="0"/>
                </a:lnTo>
                <a:lnTo>
                  <a:pt x="74511" y="1330506"/>
                </a:lnTo>
                <a:lnTo>
                  <a:pt x="95847" y="1367082"/>
                </a:lnTo>
                <a:lnTo>
                  <a:pt x="117183" y="1330506"/>
                </a:lnTo>
                <a:lnTo>
                  <a:pt x="1171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248911" y="3177667"/>
            <a:ext cx="472440" cy="103505"/>
          </a:xfrm>
          <a:custGeom>
            <a:avLst/>
            <a:gdLst/>
            <a:ahLst/>
            <a:cxnLst/>
            <a:rect l="l" t="t" r="r" b="b"/>
            <a:pathLst>
              <a:path w="472439" h="103504">
                <a:moveTo>
                  <a:pt x="88645" y="0"/>
                </a:moveTo>
                <a:lnTo>
                  <a:pt x="0" y="51689"/>
                </a:lnTo>
                <a:lnTo>
                  <a:pt x="88645" y="103378"/>
                </a:lnTo>
                <a:lnTo>
                  <a:pt x="92455" y="102362"/>
                </a:lnTo>
                <a:lnTo>
                  <a:pt x="96011" y="96266"/>
                </a:lnTo>
                <a:lnTo>
                  <a:pt x="94995" y="92456"/>
                </a:lnTo>
                <a:lnTo>
                  <a:pt x="35995" y="58038"/>
                </a:lnTo>
                <a:lnTo>
                  <a:pt x="12572" y="58038"/>
                </a:lnTo>
                <a:lnTo>
                  <a:pt x="12572" y="45338"/>
                </a:lnTo>
                <a:lnTo>
                  <a:pt x="35995" y="45338"/>
                </a:lnTo>
                <a:lnTo>
                  <a:pt x="94995" y="10922"/>
                </a:lnTo>
                <a:lnTo>
                  <a:pt x="96011" y="7112"/>
                </a:lnTo>
                <a:lnTo>
                  <a:pt x="92455" y="1016"/>
                </a:lnTo>
                <a:lnTo>
                  <a:pt x="88645" y="0"/>
                </a:lnTo>
                <a:close/>
              </a:path>
              <a:path w="472439" h="103504">
                <a:moveTo>
                  <a:pt x="35995" y="45338"/>
                </a:moveTo>
                <a:lnTo>
                  <a:pt x="12572" y="45338"/>
                </a:lnTo>
                <a:lnTo>
                  <a:pt x="12572" y="58038"/>
                </a:lnTo>
                <a:lnTo>
                  <a:pt x="35995" y="58038"/>
                </a:lnTo>
                <a:lnTo>
                  <a:pt x="34471" y="57150"/>
                </a:lnTo>
                <a:lnTo>
                  <a:pt x="15747" y="57150"/>
                </a:lnTo>
                <a:lnTo>
                  <a:pt x="15747" y="46228"/>
                </a:lnTo>
                <a:lnTo>
                  <a:pt x="34471" y="46228"/>
                </a:lnTo>
                <a:lnTo>
                  <a:pt x="35995" y="45338"/>
                </a:lnTo>
                <a:close/>
              </a:path>
              <a:path w="472439" h="103504">
                <a:moveTo>
                  <a:pt x="472312" y="45338"/>
                </a:moveTo>
                <a:lnTo>
                  <a:pt x="35995" y="45338"/>
                </a:lnTo>
                <a:lnTo>
                  <a:pt x="25109" y="51689"/>
                </a:lnTo>
                <a:lnTo>
                  <a:pt x="35995" y="58038"/>
                </a:lnTo>
                <a:lnTo>
                  <a:pt x="472312" y="58038"/>
                </a:lnTo>
                <a:lnTo>
                  <a:pt x="472312" y="45338"/>
                </a:lnTo>
                <a:close/>
              </a:path>
              <a:path w="472439" h="103504">
                <a:moveTo>
                  <a:pt x="15747" y="46228"/>
                </a:moveTo>
                <a:lnTo>
                  <a:pt x="15747" y="57150"/>
                </a:lnTo>
                <a:lnTo>
                  <a:pt x="25109" y="51689"/>
                </a:lnTo>
                <a:lnTo>
                  <a:pt x="15747" y="46228"/>
                </a:lnTo>
                <a:close/>
              </a:path>
              <a:path w="472439" h="103504">
                <a:moveTo>
                  <a:pt x="25109" y="51689"/>
                </a:moveTo>
                <a:lnTo>
                  <a:pt x="15747" y="57150"/>
                </a:lnTo>
                <a:lnTo>
                  <a:pt x="34471" y="57150"/>
                </a:lnTo>
                <a:lnTo>
                  <a:pt x="25109" y="51689"/>
                </a:lnTo>
                <a:close/>
              </a:path>
              <a:path w="472439" h="103504">
                <a:moveTo>
                  <a:pt x="34471" y="46228"/>
                </a:moveTo>
                <a:lnTo>
                  <a:pt x="15747" y="46228"/>
                </a:lnTo>
                <a:lnTo>
                  <a:pt x="25109" y="51689"/>
                </a:lnTo>
                <a:lnTo>
                  <a:pt x="34471" y="462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695444" y="5285232"/>
            <a:ext cx="720851" cy="5151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952872" y="5408840"/>
            <a:ext cx="396240" cy="191770"/>
          </a:xfrm>
          <a:custGeom>
            <a:avLst/>
            <a:gdLst/>
            <a:ahLst/>
            <a:cxnLst/>
            <a:rect l="l" t="t" r="r" b="b"/>
            <a:pathLst>
              <a:path w="396239" h="191770">
                <a:moveTo>
                  <a:pt x="167649" y="0"/>
                </a:moveTo>
                <a:lnTo>
                  <a:pt x="159638" y="2756"/>
                </a:lnTo>
                <a:lnTo>
                  <a:pt x="0" y="95847"/>
                </a:lnTo>
                <a:lnTo>
                  <a:pt x="159638" y="188950"/>
                </a:lnTo>
                <a:lnTo>
                  <a:pt x="167649" y="191690"/>
                </a:lnTo>
                <a:lnTo>
                  <a:pt x="175815" y="191157"/>
                </a:lnTo>
                <a:lnTo>
                  <a:pt x="183195" y="187600"/>
                </a:lnTo>
                <a:lnTo>
                  <a:pt x="188849" y="181267"/>
                </a:lnTo>
                <a:lnTo>
                  <a:pt x="191585" y="173232"/>
                </a:lnTo>
                <a:lnTo>
                  <a:pt x="191023" y="165087"/>
                </a:lnTo>
                <a:lnTo>
                  <a:pt x="187438" y="157743"/>
                </a:lnTo>
                <a:lnTo>
                  <a:pt x="181101" y="152108"/>
                </a:lnTo>
                <a:lnTo>
                  <a:pt x="121230" y="117183"/>
                </a:lnTo>
                <a:lnTo>
                  <a:pt x="42417" y="117183"/>
                </a:lnTo>
                <a:lnTo>
                  <a:pt x="42417" y="74511"/>
                </a:lnTo>
                <a:lnTo>
                  <a:pt x="121230" y="74511"/>
                </a:lnTo>
                <a:lnTo>
                  <a:pt x="181101" y="39586"/>
                </a:lnTo>
                <a:lnTo>
                  <a:pt x="187438" y="33932"/>
                </a:lnTo>
                <a:lnTo>
                  <a:pt x="191023" y="26552"/>
                </a:lnTo>
                <a:lnTo>
                  <a:pt x="191585" y="18387"/>
                </a:lnTo>
                <a:lnTo>
                  <a:pt x="188849" y="10376"/>
                </a:lnTo>
                <a:lnTo>
                  <a:pt x="183195" y="4060"/>
                </a:lnTo>
                <a:lnTo>
                  <a:pt x="175815" y="517"/>
                </a:lnTo>
                <a:lnTo>
                  <a:pt x="167649" y="0"/>
                </a:lnTo>
                <a:close/>
              </a:path>
              <a:path w="396239" h="191770">
                <a:moveTo>
                  <a:pt x="121230" y="74511"/>
                </a:moveTo>
                <a:lnTo>
                  <a:pt x="42417" y="74511"/>
                </a:lnTo>
                <a:lnTo>
                  <a:pt x="42417" y="117183"/>
                </a:lnTo>
                <a:lnTo>
                  <a:pt x="121230" y="117183"/>
                </a:lnTo>
                <a:lnTo>
                  <a:pt x="116223" y="114262"/>
                </a:lnTo>
                <a:lnTo>
                  <a:pt x="53086" y="114262"/>
                </a:lnTo>
                <a:lnTo>
                  <a:pt x="53086" y="77432"/>
                </a:lnTo>
                <a:lnTo>
                  <a:pt x="116223" y="77432"/>
                </a:lnTo>
                <a:lnTo>
                  <a:pt x="121230" y="74511"/>
                </a:lnTo>
                <a:close/>
              </a:path>
              <a:path w="396239" h="191770">
                <a:moveTo>
                  <a:pt x="396239" y="74511"/>
                </a:moveTo>
                <a:lnTo>
                  <a:pt x="121230" y="74511"/>
                </a:lnTo>
                <a:lnTo>
                  <a:pt x="84654" y="95847"/>
                </a:lnTo>
                <a:lnTo>
                  <a:pt x="121230" y="117183"/>
                </a:lnTo>
                <a:lnTo>
                  <a:pt x="396239" y="117183"/>
                </a:lnTo>
                <a:lnTo>
                  <a:pt x="396239" y="74511"/>
                </a:lnTo>
                <a:close/>
              </a:path>
              <a:path w="396239" h="191770">
                <a:moveTo>
                  <a:pt x="53086" y="77432"/>
                </a:moveTo>
                <a:lnTo>
                  <a:pt x="53086" y="114262"/>
                </a:lnTo>
                <a:lnTo>
                  <a:pt x="84654" y="95847"/>
                </a:lnTo>
                <a:lnTo>
                  <a:pt x="53086" y="77432"/>
                </a:lnTo>
                <a:close/>
              </a:path>
              <a:path w="396239" h="191770">
                <a:moveTo>
                  <a:pt x="84654" y="95847"/>
                </a:moveTo>
                <a:lnTo>
                  <a:pt x="53086" y="114262"/>
                </a:lnTo>
                <a:lnTo>
                  <a:pt x="116223" y="114262"/>
                </a:lnTo>
                <a:lnTo>
                  <a:pt x="84654" y="95847"/>
                </a:lnTo>
                <a:close/>
              </a:path>
              <a:path w="396239" h="191770">
                <a:moveTo>
                  <a:pt x="116223" y="77432"/>
                </a:moveTo>
                <a:lnTo>
                  <a:pt x="53086" y="77432"/>
                </a:lnTo>
                <a:lnTo>
                  <a:pt x="84654" y="95847"/>
                </a:lnTo>
                <a:lnTo>
                  <a:pt x="116223" y="774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981443" y="3494532"/>
            <a:ext cx="515111" cy="201015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143152" y="3523488"/>
            <a:ext cx="191770" cy="1685925"/>
          </a:xfrm>
          <a:custGeom>
            <a:avLst/>
            <a:gdLst/>
            <a:ahLst/>
            <a:cxnLst/>
            <a:rect l="l" t="t" r="r" b="b"/>
            <a:pathLst>
              <a:path w="191770" h="1685925">
                <a:moveTo>
                  <a:pt x="18387" y="1493940"/>
                </a:moveTo>
                <a:lnTo>
                  <a:pt x="10376" y="1496695"/>
                </a:lnTo>
                <a:lnTo>
                  <a:pt x="4060" y="1502348"/>
                </a:lnTo>
                <a:lnTo>
                  <a:pt x="517" y="1509728"/>
                </a:lnTo>
                <a:lnTo>
                  <a:pt x="0" y="1517894"/>
                </a:lnTo>
                <a:lnTo>
                  <a:pt x="2756" y="1525905"/>
                </a:lnTo>
                <a:lnTo>
                  <a:pt x="95847" y="1685544"/>
                </a:lnTo>
                <a:lnTo>
                  <a:pt x="120582" y="1643126"/>
                </a:lnTo>
                <a:lnTo>
                  <a:pt x="74511" y="1643126"/>
                </a:lnTo>
                <a:lnTo>
                  <a:pt x="74511" y="1564313"/>
                </a:lnTo>
                <a:lnTo>
                  <a:pt x="39586" y="1504442"/>
                </a:lnTo>
                <a:lnTo>
                  <a:pt x="33932" y="1498052"/>
                </a:lnTo>
                <a:lnTo>
                  <a:pt x="26552" y="1494472"/>
                </a:lnTo>
                <a:lnTo>
                  <a:pt x="18387" y="1493940"/>
                </a:lnTo>
                <a:close/>
              </a:path>
              <a:path w="191770" h="1685925">
                <a:moveTo>
                  <a:pt x="74511" y="1564313"/>
                </a:moveTo>
                <a:lnTo>
                  <a:pt x="74511" y="1643126"/>
                </a:lnTo>
                <a:lnTo>
                  <a:pt x="117183" y="1643126"/>
                </a:lnTo>
                <a:lnTo>
                  <a:pt x="117183" y="1632458"/>
                </a:lnTo>
                <a:lnTo>
                  <a:pt x="77432" y="1632458"/>
                </a:lnTo>
                <a:lnTo>
                  <a:pt x="95847" y="1600889"/>
                </a:lnTo>
                <a:lnTo>
                  <a:pt x="74511" y="1564313"/>
                </a:lnTo>
                <a:close/>
              </a:path>
              <a:path w="191770" h="1685925">
                <a:moveTo>
                  <a:pt x="173253" y="1493940"/>
                </a:moveTo>
                <a:lnTo>
                  <a:pt x="165094" y="1494472"/>
                </a:lnTo>
                <a:lnTo>
                  <a:pt x="157743" y="1498052"/>
                </a:lnTo>
                <a:lnTo>
                  <a:pt x="152108" y="1504442"/>
                </a:lnTo>
                <a:lnTo>
                  <a:pt x="117183" y="1564313"/>
                </a:lnTo>
                <a:lnTo>
                  <a:pt x="117183" y="1643126"/>
                </a:lnTo>
                <a:lnTo>
                  <a:pt x="120582" y="1643126"/>
                </a:lnTo>
                <a:lnTo>
                  <a:pt x="188938" y="1525905"/>
                </a:lnTo>
                <a:lnTo>
                  <a:pt x="191694" y="1517894"/>
                </a:lnTo>
                <a:lnTo>
                  <a:pt x="191176" y="1509728"/>
                </a:lnTo>
                <a:lnTo>
                  <a:pt x="187634" y="1502348"/>
                </a:lnTo>
                <a:lnTo>
                  <a:pt x="181318" y="1496695"/>
                </a:lnTo>
                <a:lnTo>
                  <a:pt x="173253" y="1493940"/>
                </a:lnTo>
                <a:close/>
              </a:path>
              <a:path w="191770" h="1685925">
                <a:moveTo>
                  <a:pt x="95847" y="1600889"/>
                </a:moveTo>
                <a:lnTo>
                  <a:pt x="77432" y="1632458"/>
                </a:lnTo>
                <a:lnTo>
                  <a:pt x="114262" y="1632458"/>
                </a:lnTo>
                <a:lnTo>
                  <a:pt x="95847" y="1600889"/>
                </a:lnTo>
                <a:close/>
              </a:path>
              <a:path w="191770" h="1685925">
                <a:moveTo>
                  <a:pt x="117183" y="1564313"/>
                </a:moveTo>
                <a:lnTo>
                  <a:pt x="95847" y="1600889"/>
                </a:lnTo>
                <a:lnTo>
                  <a:pt x="114262" y="1632458"/>
                </a:lnTo>
                <a:lnTo>
                  <a:pt x="117183" y="1632458"/>
                </a:lnTo>
                <a:lnTo>
                  <a:pt x="117183" y="1564313"/>
                </a:lnTo>
                <a:close/>
              </a:path>
              <a:path w="191770" h="1685925">
                <a:moveTo>
                  <a:pt x="117183" y="0"/>
                </a:moveTo>
                <a:lnTo>
                  <a:pt x="74511" y="0"/>
                </a:lnTo>
                <a:lnTo>
                  <a:pt x="74511" y="1564313"/>
                </a:lnTo>
                <a:lnTo>
                  <a:pt x="95847" y="1600889"/>
                </a:lnTo>
                <a:lnTo>
                  <a:pt x="117183" y="1564313"/>
                </a:lnTo>
                <a:lnTo>
                  <a:pt x="1171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78408" y="4293108"/>
            <a:ext cx="841247" cy="18135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066800" y="4343400"/>
            <a:ext cx="685800" cy="4445"/>
          </a:xfrm>
          <a:custGeom>
            <a:avLst/>
            <a:gdLst/>
            <a:ahLst/>
            <a:cxnLst/>
            <a:rect l="l" t="t" r="r" b="b"/>
            <a:pathLst>
              <a:path w="685800" h="4445">
                <a:moveTo>
                  <a:pt x="685800" y="4063"/>
                </a:moveTo>
                <a:lnTo>
                  <a:pt x="0" y="0"/>
                </a:lnTo>
              </a:path>
            </a:pathLst>
          </a:custGeom>
          <a:ln w="4267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09244" y="3438144"/>
            <a:ext cx="515112" cy="101041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70957" y="3657472"/>
            <a:ext cx="191770" cy="686435"/>
          </a:xfrm>
          <a:custGeom>
            <a:avLst/>
            <a:gdLst/>
            <a:ahLst/>
            <a:cxnLst/>
            <a:rect l="l" t="t" r="r" b="b"/>
            <a:pathLst>
              <a:path w="191769" h="686435">
                <a:moveTo>
                  <a:pt x="95842" y="84676"/>
                </a:moveTo>
                <a:lnTo>
                  <a:pt x="74506" y="121252"/>
                </a:lnTo>
                <a:lnTo>
                  <a:pt x="74506" y="685926"/>
                </a:lnTo>
                <a:lnTo>
                  <a:pt x="117178" y="685926"/>
                </a:lnTo>
                <a:lnTo>
                  <a:pt x="117178" y="121252"/>
                </a:lnTo>
                <a:lnTo>
                  <a:pt x="95842" y="84676"/>
                </a:lnTo>
                <a:close/>
              </a:path>
              <a:path w="191769" h="686435">
                <a:moveTo>
                  <a:pt x="95842" y="0"/>
                </a:moveTo>
                <a:lnTo>
                  <a:pt x="2739" y="159638"/>
                </a:lnTo>
                <a:lnTo>
                  <a:pt x="0" y="167649"/>
                </a:lnTo>
                <a:lnTo>
                  <a:pt x="532" y="175815"/>
                </a:lnTo>
                <a:lnTo>
                  <a:pt x="4089" y="183195"/>
                </a:lnTo>
                <a:lnTo>
                  <a:pt x="10422" y="188849"/>
                </a:lnTo>
                <a:lnTo>
                  <a:pt x="18438" y="191585"/>
                </a:lnTo>
                <a:lnTo>
                  <a:pt x="26599" y="191023"/>
                </a:lnTo>
                <a:lnTo>
                  <a:pt x="33964" y="187438"/>
                </a:lnTo>
                <a:lnTo>
                  <a:pt x="39594" y="181101"/>
                </a:lnTo>
                <a:lnTo>
                  <a:pt x="74506" y="121252"/>
                </a:lnTo>
                <a:lnTo>
                  <a:pt x="74506" y="42418"/>
                </a:lnTo>
                <a:lnTo>
                  <a:pt x="120581" y="42418"/>
                </a:lnTo>
                <a:lnTo>
                  <a:pt x="95842" y="0"/>
                </a:lnTo>
                <a:close/>
              </a:path>
              <a:path w="191769" h="686435">
                <a:moveTo>
                  <a:pt x="120581" y="42418"/>
                </a:moveTo>
                <a:lnTo>
                  <a:pt x="117178" y="42418"/>
                </a:lnTo>
                <a:lnTo>
                  <a:pt x="117178" y="121252"/>
                </a:lnTo>
                <a:lnTo>
                  <a:pt x="152091" y="181101"/>
                </a:lnTo>
                <a:lnTo>
                  <a:pt x="157721" y="187438"/>
                </a:lnTo>
                <a:lnTo>
                  <a:pt x="165088" y="191023"/>
                </a:lnTo>
                <a:lnTo>
                  <a:pt x="173252" y="191585"/>
                </a:lnTo>
                <a:lnTo>
                  <a:pt x="181275" y="188849"/>
                </a:lnTo>
                <a:lnTo>
                  <a:pt x="187601" y="183195"/>
                </a:lnTo>
                <a:lnTo>
                  <a:pt x="191154" y="175815"/>
                </a:lnTo>
                <a:lnTo>
                  <a:pt x="191686" y="167649"/>
                </a:lnTo>
                <a:lnTo>
                  <a:pt x="188946" y="159638"/>
                </a:lnTo>
                <a:lnTo>
                  <a:pt x="120581" y="42418"/>
                </a:lnTo>
                <a:close/>
              </a:path>
              <a:path w="191769" h="686435">
                <a:moveTo>
                  <a:pt x="117178" y="42418"/>
                </a:moveTo>
                <a:lnTo>
                  <a:pt x="74506" y="42418"/>
                </a:lnTo>
                <a:lnTo>
                  <a:pt x="74506" y="121252"/>
                </a:lnTo>
                <a:lnTo>
                  <a:pt x="95842" y="84676"/>
                </a:lnTo>
                <a:lnTo>
                  <a:pt x="77415" y="53085"/>
                </a:lnTo>
                <a:lnTo>
                  <a:pt x="117178" y="53085"/>
                </a:lnTo>
                <a:lnTo>
                  <a:pt x="117178" y="42418"/>
                </a:lnTo>
                <a:close/>
              </a:path>
              <a:path w="191769" h="686435">
                <a:moveTo>
                  <a:pt x="117178" y="53085"/>
                </a:moveTo>
                <a:lnTo>
                  <a:pt x="114270" y="53085"/>
                </a:lnTo>
                <a:lnTo>
                  <a:pt x="95842" y="84676"/>
                </a:lnTo>
                <a:lnTo>
                  <a:pt x="117178" y="121252"/>
                </a:lnTo>
                <a:lnTo>
                  <a:pt x="117178" y="53085"/>
                </a:lnTo>
                <a:close/>
              </a:path>
              <a:path w="191769" h="686435">
                <a:moveTo>
                  <a:pt x="114270" y="53085"/>
                </a:moveTo>
                <a:lnTo>
                  <a:pt x="77415" y="53085"/>
                </a:lnTo>
                <a:lnTo>
                  <a:pt x="95842" y="84676"/>
                </a:lnTo>
                <a:lnTo>
                  <a:pt x="114270" y="530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978408" y="2093976"/>
            <a:ext cx="176784" cy="90677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066800" y="2144267"/>
            <a:ext cx="0" cy="752475"/>
          </a:xfrm>
          <a:custGeom>
            <a:avLst/>
            <a:gdLst/>
            <a:ahLst/>
            <a:cxnLst/>
            <a:rect l="l" t="t" r="r" b="b"/>
            <a:pathLst>
              <a:path h="752475">
                <a:moveTo>
                  <a:pt x="0" y="752094"/>
                </a:moveTo>
                <a:lnTo>
                  <a:pt x="0" y="0"/>
                </a:lnTo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999744" y="1924811"/>
            <a:ext cx="1010412" cy="51358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066495" y="2045277"/>
            <a:ext cx="686435" cy="191770"/>
          </a:xfrm>
          <a:custGeom>
            <a:avLst/>
            <a:gdLst/>
            <a:ahLst/>
            <a:cxnLst/>
            <a:rect l="l" t="t" r="r" b="b"/>
            <a:pathLst>
              <a:path w="686435" h="191769">
                <a:moveTo>
                  <a:pt x="564639" y="117792"/>
                </a:moveTo>
                <a:lnTo>
                  <a:pt x="504240" y="151822"/>
                </a:lnTo>
                <a:lnTo>
                  <a:pt x="497882" y="157402"/>
                </a:lnTo>
                <a:lnTo>
                  <a:pt x="494239" y="164744"/>
                </a:lnTo>
                <a:lnTo>
                  <a:pt x="493596" y="172896"/>
                </a:lnTo>
                <a:lnTo>
                  <a:pt x="496239" y="180905"/>
                </a:lnTo>
                <a:lnTo>
                  <a:pt x="501748" y="187336"/>
                </a:lnTo>
                <a:lnTo>
                  <a:pt x="509066" y="191017"/>
                </a:lnTo>
                <a:lnTo>
                  <a:pt x="517242" y="191674"/>
                </a:lnTo>
                <a:lnTo>
                  <a:pt x="525322" y="189033"/>
                </a:lnTo>
                <a:lnTo>
                  <a:pt x="649549" y="118929"/>
                </a:lnTo>
                <a:lnTo>
                  <a:pt x="643559" y="118929"/>
                </a:lnTo>
                <a:lnTo>
                  <a:pt x="564639" y="117792"/>
                </a:lnTo>
                <a:close/>
              </a:path>
              <a:path w="686435" h="191769">
                <a:moveTo>
                  <a:pt x="601535" y="97004"/>
                </a:moveTo>
                <a:lnTo>
                  <a:pt x="564639" y="117792"/>
                </a:lnTo>
                <a:lnTo>
                  <a:pt x="643559" y="118929"/>
                </a:lnTo>
                <a:lnTo>
                  <a:pt x="643605" y="115881"/>
                </a:lnTo>
                <a:lnTo>
                  <a:pt x="632891" y="115881"/>
                </a:lnTo>
                <a:lnTo>
                  <a:pt x="601535" y="97004"/>
                </a:lnTo>
                <a:close/>
              </a:path>
              <a:path w="686435" h="191769">
                <a:moveTo>
                  <a:pt x="519976" y="0"/>
                </a:moveTo>
                <a:lnTo>
                  <a:pt x="511797" y="422"/>
                </a:lnTo>
                <a:lnTo>
                  <a:pt x="504379" y="3869"/>
                </a:lnTo>
                <a:lnTo>
                  <a:pt x="498652" y="10090"/>
                </a:lnTo>
                <a:lnTo>
                  <a:pt x="495801" y="18103"/>
                </a:lnTo>
                <a:lnTo>
                  <a:pt x="496223" y="26283"/>
                </a:lnTo>
                <a:lnTo>
                  <a:pt x="499670" y="33700"/>
                </a:lnTo>
                <a:lnTo>
                  <a:pt x="505891" y="39427"/>
                </a:lnTo>
                <a:lnTo>
                  <a:pt x="565370" y="75233"/>
                </a:lnTo>
                <a:lnTo>
                  <a:pt x="644194" y="76384"/>
                </a:lnTo>
                <a:lnTo>
                  <a:pt x="643559" y="118929"/>
                </a:lnTo>
                <a:lnTo>
                  <a:pt x="649549" y="118929"/>
                </a:lnTo>
                <a:lnTo>
                  <a:pt x="686231" y="98228"/>
                </a:lnTo>
                <a:lnTo>
                  <a:pt x="527989" y="2851"/>
                </a:lnTo>
                <a:lnTo>
                  <a:pt x="519976" y="0"/>
                </a:lnTo>
                <a:close/>
              </a:path>
              <a:path w="686435" h="191769">
                <a:moveTo>
                  <a:pt x="609" y="66986"/>
                </a:moveTo>
                <a:lnTo>
                  <a:pt x="0" y="109658"/>
                </a:lnTo>
                <a:lnTo>
                  <a:pt x="564639" y="117792"/>
                </a:lnTo>
                <a:lnTo>
                  <a:pt x="601535" y="97004"/>
                </a:lnTo>
                <a:lnTo>
                  <a:pt x="565370" y="75233"/>
                </a:lnTo>
                <a:lnTo>
                  <a:pt x="609" y="66986"/>
                </a:lnTo>
                <a:close/>
              </a:path>
              <a:path w="686435" h="191769">
                <a:moveTo>
                  <a:pt x="633399" y="79051"/>
                </a:moveTo>
                <a:lnTo>
                  <a:pt x="601535" y="97004"/>
                </a:lnTo>
                <a:lnTo>
                  <a:pt x="632891" y="115881"/>
                </a:lnTo>
                <a:lnTo>
                  <a:pt x="633399" y="79051"/>
                </a:lnTo>
                <a:close/>
              </a:path>
              <a:path w="686435" h="191769">
                <a:moveTo>
                  <a:pt x="644154" y="79051"/>
                </a:moveTo>
                <a:lnTo>
                  <a:pt x="633399" y="79051"/>
                </a:lnTo>
                <a:lnTo>
                  <a:pt x="632891" y="115881"/>
                </a:lnTo>
                <a:lnTo>
                  <a:pt x="643605" y="115881"/>
                </a:lnTo>
                <a:lnTo>
                  <a:pt x="644154" y="79051"/>
                </a:lnTo>
                <a:close/>
              </a:path>
              <a:path w="686435" h="191769">
                <a:moveTo>
                  <a:pt x="565370" y="75233"/>
                </a:moveTo>
                <a:lnTo>
                  <a:pt x="601535" y="97004"/>
                </a:lnTo>
                <a:lnTo>
                  <a:pt x="633399" y="79051"/>
                </a:lnTo>
                <a:lnTo>
                  <a:pt x="644154" y="79051"/>
                </a:lnTo>
                <a:lnTo>
                  <a:pt x="644194" y="76384"/>
                </a:lnTo>
                <a:lnTo>
                  <a:pt x="565370" y="752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380488" y="4604003"/>
            <a:ext cx="0" cy="310515"/>
          </a:xfrm>
          <a:custGeom>
            <a:avLst/>
            <a:gdLst/>
            <a:ahLst/>
            <a:cxnLst/>
            <a:rect l="l" t="t" r="r" b="b"/>
            <a:pathLst>
              <a:path h="310514">
                <a:moveTo>
                  <a:pt x="0" y="0"/>
                </a:moveTo>
                <a:lnTo>
                  <a:pt x="0" y="310261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380488" y="4913376"/>
            <a:ext cx="971550" cy="0"/>
          </a:xfrm>
          <a:custGeom>
            <a:avLst/>
            <a:gdLst/>
            <a:ahLst/>
            <a:cxnLst/>
            <a:rect l="l" t="t" r="r" b="b"/>
            <a:pathLst>
              <a:path w="971550">
                <a:moveTo>
                  <a:pt x="0" y="0"/>
                </a:moveTo>
                <a:lnTo>
                  <a:pt x="97155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301110" y="4622291"/>
            <a:ext cx="103505" cy="291465"/>
          </a:xfrm>
          <a:custGeom>
            <a:avLst/>
            <a:gdLst/>
            <a:ahLst/>
            <a:cxnLst/>
            <a:rect l="l" t="t" r="r" b="b"/>
            <a:pathLst>
              <a:path w="103504" h="291464">
                <a:moveTo>
                  <a:pt x="51688" y="25109"/>
                </a:moveTo>
                <a:lnTo>
                  <a:pt x="45338" y="35995"/>
                </a:lnTo>
                <a:lnTo>
                  <a:pt x="45338" y="291210"/>
                </a:lnTo>
                <a:lnTo>
                  <a:pt x="58038" y="291210"/>
                </a:lnTo>
                <a:lnTo>
                  <a:pt x="58038" y="35995"/>
                </a:lnTo>
                <a:lnTo>
                  <a:pt x="51688" y="25109"/>
                </a:lnTo>
                <a:close/>
              </a:path>
              <a:path w="103504" h="291464">
                <a:moveTo>
                  <a:pt x="51688" y="0"/>
                </a:moveTo>
                <a:lnTo>
                  <a:pt x="0" y="88645"/>
                </a:lnTo>
                <a:lnTo>
                  <a:pt x="1015" y="92455"/>
                </a:lnTo>
                <a:lnTo>
                  <a:pt x="7112" y="96011"/>
                </a:lnTo>
                <a:lnTo>
                  <a:pt x="10922" y="94995"/>
                </a:lnTo>
                <a:lnTo>
                  <a:pt x="45338" y="35995"/>
                </a:lnTo>
                <a:lnTo>
                  <a:pt x="45338" y="12572"/>
                </a:lnTo>
                <a:lnTo>
                  <a:pt x="59020" y="12572"/>
                </a:lnTo>
                <a:lnTo>
                  <a:pt x="51688" y="0"/>
                </a:lnTo>
                <a:close/>
              </a:path>
              <a:path w="103504" h="291464">
                <a:moveTo>
                  <a:pt x="59020" y="12572"/>
                </a:moveTo>
                <a:lnTo>
                  <a:pt x="58038" y="12572"/>
                </a:lnTo>
                <a:lnTo>
                  <a:pt x="58038" y="35995"/>
                </a:lnTo>
                <a:lnTo>
                  <a:pt x="92455" y="94995"/>
                </a:lnTo>
                <a:lnTo>
                  <a:pt x="96265" y="96011"/>
                </a:lnTo>
                <a:lnTo>
                  <a:pt x="102362" y="92455"/>
                </a:lnTo>
                <a:lnTo>
                  <a:pt x="103377" y="88645"/>
                </a:lnTo>
                <a:lnTo>
                  <a:pt x="59020" y="12572"/>
                </a:lnTo>
                <a:close/>
              </a:path>
              <a:path w="103504" h="291464">
                <a:moveTo>
                  <a:pt x="58038" y="12572"/>
                </a:moveTo>
                <a:lnTo>
                  <a:pt x="45338" y="12572"/>
                </a:lnTo>
                <a:lnTo>
                  <a:pt x="45338" y="35995"/>
                </a:lnTo>
                <a:lnTo>
                  <a:pt x="51688" y="25109"/>
                </a:lnTo>
                <a:lnTo>
                  <a:pt x="46227" y="15747"/>
                </a:lnTo>
                <a:lnTo>
                  <a:pt x="58038" y="15747"/>
                </a:lnTo>
                <a:lnTo>
                  <a:pt x="58038" y="12572"/>
                </a:lnTo>
                <a:close/>
              </a:path>
              <a:path w="103504" h="291464">
                <a:moveTo>
                  <a:pt x="58038" y="15747"/>
                </a:moveTo>
                <a:lnTo>
                  <a:pt x="57150" y="15747"/>
                </a:lnTo>
                <a:lnTo>
                  <a:pt x="51688" y="25109"/>
                </a:lnTo>
                <a:lnTo>
                  <a:pt x="58038" y="35995"/>
                </a:lnTo>
                <a:lnTo>
                  <a:pt x="58038" y="15747"/>
                </a:lnTo>
                <a:close/>
              </a:path>
              <a:path w="103504" h="291464">
                <a:moveTo>
                  <a:pt x="57150" y="15747"/>
                </a:moveTo>
                <a:lnTo>
                  <a:pt x="46227" y="15747"/>
                </a:lnTo>
                <a:lnTo>
                  <a:pt x="51688" y="25109"/>
                </a:lnTo>
                <a:lnTo>
                  <a:pt x="57150" y="157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119242" y="3553967"/>
            <a:ext cx="103505" cy="504190"/>
          </a:xfrm>
          <a:custGeom>
            <a:avLst/>
            <a:gdLst/>
            <a:ahLst/>
            <a:cxnLst/>
            <a:rect l="l" t="t" r="r" b="b"/>
            <a:pathLst>
              <a:path w="103504" h="504189">
                <a:moveTo>
                  <a:pt x="7112" y="408051"/>
                </a:moveTo>
                <a:lnTo>
                  <a:pt x="1016" y="411607"/>
                </a:lnTo>
                <a:lnTo>
                  <a:pt x="0" y="415544"/>
                </a:lnTo>
                <a:lnTo>
                  <a:pt x="51689" y="504190"/>
                </a:lnTo>
                <a:lnTo>
                  <a:pt x="59094" y="491490"/>
                </a:lnTo>
                <a:lnTo>
                  <a:pt x="45339" y="491490"/>
                </a:lnTo>
                <a:lnTo>
                  <a:pt x="45339" y="468067"/>
                </a:lnTo>
                <a:lnTo>
                  <a:pt x="10922" y="409067"/>
                </a:lnTo>
                <a:lnTo>
                  <a:pt x="7112" y="408051"/>
                </a:lnTo>
                <a:close/>
              </a:path>
              <a:path w="103504" h="504189">
                <a:moveTo>
                  <a:pt x="45339" y="468067"/>
                </a:moveTo>
                <a:lnTo>
                  <a:pt x="45339" y="491490"/>
                </a:lnTo>
                <a:lnTo>
                  <a:pt x="58039" y="491490"/>
                </a:lnTo>
                <a:lnTo>
                  <a:pt x="58039" y="488315"/>
                </a:lnTo>
                <a:lnTo>
                  <a:pt x="46228" y="488315"/>
                </a:lnTo>
                <a:lnTo>
                  <a:pt x="51688" y="478953"/>
                </a:lnTo>
                <a:lnTo>
                  <a:pt x="45339" y="468067"/>
                </a:lnTo>
                <a:close/>
              </a:path>
              <a:path w="103504" h="504189">
                <a:moveTo>
                  <a:pt x="96266" y="408051"/>
                </a:moveTo>
                <a:lnTo>
                  <a:pt x="92456" y="409067"/>
                </a:lnTo>
                <a:lnTo>
                  <a:pt x="58039" y="468067"/>
                </a:lnTo>
                <a:lnTo>
                  <a:pt x="58039" y="491490"/>
                </a:lnTo>
                <a:lnTo>
                  <a:pt x="59094" y="491490"/>
                </a:lnTo>
                <a:lnTo>
                  <a:pt x="103378" y="415544"/>
                </a:lnTo>
                <a:lnTo>
                  <a:pt x="102362" y="411607"/>
                </a:lnTo>
                <a:lnTo>
                  <a:pt x="96266" y="408051"/>
                </a:lnTo>
                <a:close/>
              </a:path>
              <a:path w="103504" h="504189">
                <a:moveTo>
                  <a:pt x="51688" y="478953"/>
                </a:moveTo>
                <a:lnTo>
                  <a:pt x="46228" y="488315"/>
                </a:lnTo>
                <a:lnTo>
                  <a:pt x="57150" y="488315"/>
                </a:lnTo>
                <a:lnTo>
                  <a:pt x="51688" y="478953"/>
                </a:lnTo>
                <a:close/>
              </a:path>
              <a:path w="103504" h="504189">
                <a:moveTo>
                  <a:pt x="58039" y="468067"/>
                </a:moveTo>
                <a:lnTo>
                  <a:pt x="51688" y="478953"/>
                </a:lnTo>
                <a:lnTo>
                  <a:pt x="57150" y="488315"/>
                </a:lnTo>
                <a:lnTo>
                  <a:pt x="58039" y="488315"/>
                </a:lnTo>
                <a:lnTo>
                  <a:pt x="58039" y="468067"/>
                </a:lnTo>
                <a:close/>
              </a:path>
              <a:path w="103504" h="504189">
                <a:moveTo>
                  <a:pt x="58039" y="0"/>
                </a:moveTo>
                <a:lnTo>
                  <a:pt x="45339" y="0"/>
                </a:lnTo>
                <a:lnTo>
                  <a:pt x="45339" y="468067"/>
                </a:lnTo>
                <a:lnTo>
                  <a:pt x="51688" y="478953"/>
                </a:lnTo>
                <a:lnTo>
                  <a:pt x="58038" y="468067"/>
                </a:lnTo>
                <a:lnTo>
                  <a:pt x="580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152900" y="4291710"/>
            <a:ext cx="495934" cy="103505"/>
          </a:xfrm>
          <a:custGeom>
            <a:avLst/>
            <a:gdLst/>
            <a:ahLst/>
            <a:cxnLst/>
            <a:rect l="l" t="t" r="r" b="b"/>
            <a:pathLst>
              <a:path w="495935" h="103504">
                <a:moveTo>
                  <a:pt x="88646" y="0"/>
                </a:moveTo>
                <a:lnTo>
                  <a:pt x="0" y="51688"/>
                </a:lnTo>
                <a:lnTo>
                  <a:pt x="88646" y="103377"/>
                </a:lnTo>
                <a:lnTo>
                  <a:pt x="92455" y="102362"/>
                </a:lnTo>
                <a:lnTo>
                  <a:pt x="96012" y="96265"/>
                </a:lnTo>
                <a:lnTo>
                  <a:pt x="94996" y="92456"/>
                </a:lnTo>
                <a:lnTo>
                  <a:pt x="35995" y="58038"/>
                </a:lnTo>
                <a:lnTo>
                  <a:pt x="12573" y="58038"/>
                </a:lnTo>
                <a:lnTo>
                  <a:pt x="12573" y="45338"/>
                </a:lnTo>
                <a:lnTo>
                  <a:pt x="35995" y="45338"/>
                </a:lnTo>
                <a:lnTo>
                  <a:pt x="94996" y="10921"/>
                </a:lnTo>
                <a:lnTo>
                  <a:pt x="96012" y="7112"/>
                </a:lnTo>
                <a:lnTo>
                  <a:pt x="92455" y="1015"/>
                </a:lnTo>
                <a:lnTo>
                  <a:pt x="88646" y="0"/>
                </a:lnTo>
                <a:close/>
              </a:path>
              <a:path w="495935" h="103504">
                <a:moveTo>
                  <a:pt x="35995" y="45338"/>
                </a:moveTo>
                <a:lnTo>
                  <a:pt x="12573" y="45338"/>
                </a:lnTo>
                <a:lnTo>
                  <a:pt x="12573" y="58038"/>
                </a:lnTo>
                <a:lnTo>
                  <a:pt x="35995" y="58038"/>
                </a:lnTo>
                <a:lnTo>
                  <a:pt x="34471" y="57150"/>
                </a:lnTo>
                <a:lnTo>
                  <a:pt x="15748" y="57150"/>
                </a:lnTo>
                <a:lnTo>
                  <a:pt x="15748" y="46227"/>
                </a:lnTo>
                <a:lnTo>
                  <a:pt x="34471" y="46227"/>
                </a:lnTo>
                <a:lnTo>
                  <a:pt x="35995" y="45338"/>
                </a:lnTo>
                <a:close/>
              </a:path>
              <a:path w="495935" h="103504">
                <a:moveTo>
                  <a:pt x="495808" y="45338"/>
                </a:moveTo>
                <a:lnTo>
                  <a:pt x="35995" y="45338"/>
                </a:lnTo>
                <a:lnTo>
                  <a:pt x="25109" y="51688"/>
                </a:lnTo>
                <a:lnTo>
                  <a:pt x="35995" y="58038"/>
                </a:lnTo>
                <a:lnTo>
                  <a:pt x="495808" y="58038"/>
                </a:lnTo>
                <a:lnTo>
                  <a:pt x="495808" y="45338"/>
                </a:lnTo>
                <a:close/>
              </a:path>
              <a:path w="495935" h="103504">
                <a:moveTo>
                  <a:pt x="15748" y="46227"/>
                </a:moveTo>
                <a:lnTo>
                  <a:pt x="15748" y="57150"/>
                </a:lnTo>
                <a:lnTo>
                  <a:pt x="25109" y="51688"/>
                </a:lnTo>
                <a:lnTo>
                  <a:pt x="15748" y="46227"/>
                </a:lnTo>
                <a:close/>
              </a:path>
              <a:path w="495935" h="103504">
                <a:moveTo>
                  <a:pt x="25109" y="51688"/>
                </a:moveTo>
                <a:lnTo>
                  <a:pt x="15748" y="57150"/>
                </a:lnTo>
                <a:lnTo>
                  <a:pt x="34471" y="57150"/>
                </a:lnTo>
                <a:lnTo>
                  <a:pt x="25109" y="51688"/>
                </a:lnTo>
                <a:close/>
              </a:path>
              <a:path w="495935" h="103504">
                <a:moveTo>
                  <a:pt x="34471" y="46227"/>
                </a:moveTo>
                <a:lnTo>
                  <a:pt x="15748" y="46227"/>
                </a:lnTo>
                <a:lnTo>
                  <a:pt x="25109" y="51688"/>
                </a:lnTo>
                <a:lnTo>
                  <a:pt x="34471" y="462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516123" y="4291710"/>
            <a:ext cx="607695" cy="103505"/>
          </a:xfrm>
          <a:custGeom>
            <a:avLst/>
            <a:gdLst/>
            <a:ahLst/>
            <a:cxnLst/>
            <a:rect l="l" t="t" r="r" b="b"/>
            <a:pathLst>
              <a:path w="607694" h="103504">
                <a:moveTo>
                  <a:pt x="88645" y="0"/>
                </a:moveTo>
                <a:lnTo>
                  <a:pt x="0" y="51688"/>
                </a:lnTo>
                <a:lnTo>
                  <a:pt x="88645" y="103377"/>
                </a:lnTo>
                <a:lnTo>
                  <a:pt x="92456" y="102362"/>
                </a:lnTo>
                <a:lnTo>
                  <a:pt x="96012" y="96265"/>
                </a:lnTo>
                <a:lnTo>
                  <a:pt x="94995" y="92456"/>
                </a:lnTo>
                <a:lnTo>
                  <a:pt x="35995" y="58038"/>
                </a:lnTo>
                <a:lnTo>
                  <a:pt x="12573" y="58038"/>
                </a:lnTo>
                <a:lnTo>
                  <a:pt x="12573" y="45338"/>
                </a:lnTo>
                <a:lnTo>
                  <a:pt x="35995" y="45338"/>
                </a:lnTo>
                <a:lnTo>
                  <a:pt x="94995" y="10921"/>
                </a:lnTo>
                <a:lnTo>
                  <a:pt x="96012" y="7112"/>
                </a:lnTo>
                <a:lnTo>
                  <a:pt x="92456" y="1015"/>
                </a:lnTo>
                <a:lnTo>
                  <a:pt x="88645" y="0"/>
                </a:lnTo>
                <a:close/>
              </a:path>
              <a:path w="607694" h="103504">
                <a:moveTo>
                  <a:pt x="35995" y="45338"/>
                </a:moveTo>
                <a:lnTo>
                  <a:pt x="12573" y="45338"/>
                </a:lnTo>
                <a:lnTo>
                  <a:pt x="12573" y="58038"/>
                </a:lnTo>
                <a:lnTo>
                  <a:pt x="35995" y="58038"/>
                </a:lnTo>
                <a:lnTo>
                  <a:pt x="34471" y="57150"/>
                </a:lnTo>
                <a:lnTo>
                  <a:pt x="15748" y="57150"/>
                </a:lnTo>
                <a:lnTo>
                  <a:pt x="15748" y="46227"/>
                </a:lnTo>
                <a:lnTo>
                  <a:pt x="34471" y="46227"/>
                </a:lnTo>
                <a:lnTo>
                  <a:pt x="35995" y="45338"/>
                </a:lnTo>
                <a:close/>
              </a:path>
              <a:path w="607694" h="103504">
                <a:moveTo>
                  <a:pt x="607568" y="45338"/>
                </a:moveTo>
                <a:lnTo>
                  <a:pt x="35995" y="45338"/>
                </a:lnTo>
                <a:lnTo>
                  <a:pt x="25109" y="51688"/>
                </a:lnTo>
                <a:lnTo>
                  <a:pt x="35995" y="58038"/>
                </a:lnTo>
                <a:lnTo>
                  <a:pt x="607568" y="58038"/>
                </a:lnTo>
                <a:lnTo>
                  <a:pt x="607568" y="45338"/>
                </a:lnTo>
                <a:close/>
              </a:path>
              <a:path w="607694" h="103504">
                <a:moveTo>
                  <a:pt x="15748" y="46227"/>
                </a:moveTo>
                <a:lnTo>
                  <a:pt x="15748" y="57150"/>
                </a:lnTo>
                <a:lnTo>
                  <a:pt x="25109" y="51688"/>
                </a:lnTo>
                <a:lnTo>
                  <a:pt x="15748" y="46227"/>
                </a:lnTo>
                <a:close/>
              </a:path>
              <a:path w="607694" h="103504">
                <a:moveTo>
                  <a:pt x="25109" y="51688"/>
                </a:moveTo>
                <a:lnTo>
                  <a:pt x="15748" y="57150"/>
                </a:lnTo>
                <a:lnTo>
                  <a:pt x="34471" y="57150"/>
                </a:lnTo>
                <a:lnTo>
                  <a:pt x="25109" y="51688"/>
                </a:lnTo>
                <a:close/>
              </a:path>
              <a:path w="607694" h="103504">
                <a:moveTo>
                  <a:pt x="34471" y="46227"/>
                </a:moveTo>
                <a:lnTo>
                  <a:pt x="15748" y="46227"/>
                </a:lnTo>
                <a:lnTo>
                  <a:pt x="25109" y="51688"/>
                </a:lnTo>
                <a:lnTo>
                  <a:pt x="34471" y="462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586098" y="3553967"/>
            <a:ext cx="103505" cy="504190"/>
          </a:xfrm>
          <a:custGeom>
            <a:avLst/>
            <a:gdLst/>
            <a:ahLst/>
            <a:cxnLst/>
            <a:rect l="l" t="t" r="r" b="b"/>
            <a:pathLst>
              <a:path w="103504" h="504189">
                <a:moveTo>
                  <a:pt x="7112" y="408051"/>
                </a:moveTo>
                <a:lnTo>
                  <a:pt x="1015" y="411607"/>
                </a:lnTo>
                <a:lnTo>
                  <a:pt x="0" y="415544"/>
                </a:lnTo>
                <a:lnTo>
                  <a:pt x="51688" y="504190"/>
                </a:lnTo>
                <a:lnTo>
                  <a:pt x="59094" y="491490"/>
                </a:lnTo>
                <a:lnTo>
                  <a:pt x="45338" y="491490"/>
                </a:lnTo>
                <a:lnTo>
                  <a:pt x="45338" y="468067"/>
                </a:lnTo>
                <a:lnTo>
                  <a:pt x="10922" y="409067"/>
                </a:lnTo>
                <a:lnTo>
                  <a:pt x="7112" y="408051"/>
                </a:lnTo>
                <a:close/>
              </a:path>
              <a:path w="103504" h="504189">
                <a:moveTo>
                  <a:pt x="45338" y="468067"/>
                </a:moveTo>
                <a:lnTo>
                  <a:pt x="45338" y="491490"/>
                </a:lnTo>
                <a:lnTo>
                  <a:pt x="58038" y="491490"/>
                </a:lnTo>
                <a:lnTo>
                  <a:pt x="58038" y="488315"/>
                </a:lnTo>
                <a:lnTo>
                  <a:pt x="46227" y="488315"/>
                </a:lnTo>
                <a:lnTo>
                  <a:pt x="51688" y="478953"/>
                </a:lnTo>
                <a:lnTo>
                  <a:pt x="45338" y="468067"/>
                </a:lnTo>
                <a:close/>
              </a:path>
              <a:path w="103504" h="504189">
                <a:moveTo>
                  <a:pt x="96265" y="408051"/>
                </a:moveTo>
                <a:lnTo>
                  <a:pt x="92455" y="409067"/>
                </a:lnTo>
                <a:lnTo>
                  <a:pt x="58038" y="468067"/>
                </a:lnTo>
                <a:lnTo>
                  <a:pt x="58038" y="491490"/>
                </a:lnTo>
                <a:lnTo>
                  <a:pt x="59094" y="491490"/>
                </a:lnTo>
                <a:lnTo>
                  <a:pt x="103377" y="415544"/>
                </a:lnTo>
                <a:lnTo>
                  <a:pt x="102362" y="411607"/>
                </a:lnTo>
                <a:lnTo>
                  <a:pt x="96265" y="408051"/>
                </a:lnTo>
                <a:close/>
              </a:path>
              <a:path w="103504" h="504189">
                <a:moveTo>
                  <a:pt x="51688" y="478953"/>
                </a:moveTo>
                <a:lnTo>
                  <a:pt x="46227" y="488315"/>
                </a:lnTo>
                <a:lnTo>
                  <a:pt x="57150" y="488315"/>
                </a:lnTo>
                <a:lnTo>
                  <a:pt x="51688" y="478953"/>
                </a:lnTo>
                <a:close/>
              </a:path>
              <a:path w="103504" h="504189">
                <a:moveTo>
                  <a:pt x="58038" y="468067"/>
                </a:moveTo>
                <a:lnTo>
                  <a:pt x="51688" y="478953"/>
                </a:lnTo>
                <a:lnTo>
                  <a:pt x="57150" y="488315"/>
                </a:lnTo>
                <a:lnTo>
                  <a:pt x="58038" y="488315"/>
                </a:lnTo>
                <a:lnTo>
                  <a:pt x="58038" y="468067"/>
                </a:lnTo>
                <a:close/>
              </a:path>
              <a:path w="103504" h="504189">
                <a:moveTo>
                  <a:pt x="58038" y="0"/>
                </a:moveTo>
                <a:lnTo>
                  <a:pt x="45338" y="0"/>
                </a:lnTo>
                <a:lnTo>
                  <a:pt x="45338" y="468067"/>
                </a:lnTo>
                <a:lnTo>
                  <a:pt x="51688" y="478953"/>
                </a:lnTo>
                <a:lnTo>
                  <a:pt x="58038" y="468067"/>
                </a:lnTo>
                <a:lnTo>
                  <a:pt x="5803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845564" y="838200"/>
            <a:ext cx="2040889" cy="593090"/>
          </a:xfrm>
          <a:custGeom>
            <a:avLst/>
            <a:gdLst/>
            <a:ahLst/>
            <a:cxnLst/>
            <a:rect l="l" t="t" r="r" b="b"/>
            <a:pathLst>
              <a:path w="2040889" h="593090">
                <a:moveTo>
                  <a:pt x="1938655" y="0"/>
                </a:moveTo>
                <a:lnTo>
                  <a:pt x="101981" y="0"/>
                </a:lnTo>
                <a:lnTo>
                  <a:pt x="62311" y="4659"/>
                </a:lnTo>
                <a:lnTo>
                  <a:pt x="29892" y="17367"/>
                </a:lnTo>
                <a:lnTo>
                  <a:pt x="8022" y="36218"/>
                </a:lnTo>
                <a:lnTo>
                  <a:pt x="0" y="59309"/>
                </a:lnTo>
                <a:lnTo>
                  <a:pt x="0" y="533526"/>
                </a:lnTo>
                <a:lnTo>
                  <a:pt x="8022" y="556617"/>
                </a:lnTo>
                <a:lnTo>
                  <a:pt x="29892" y="575468"/>
                </a:lnTo>
                <a:lnTo>
                  <a:pt x="62311" y="588176"/>
                </a:lnTo>
                <a:lnTo>
                  <a:pt x="101981" y="592836"/>
                </a:lnTo>
                <a:lnTo>
                  <a:pt x="1938655" y="592836"/>
                </a:lnTo>
                <a:lnTo>
                  <a:pt x="1978324" y="588176"/>
                </a:lnTo>
                <a:lnTo>
                  <a:pt x="2010743" y="575468"/>
                </a:lnTo>
                <a:lnTo>
                  <a:pt x="2032613" y="556617"/>
                </a:lnTo>
                <a:lnTo>
                  <a:pt x="2040636" y="533526"/>
                </a:lnTo>
                <a:lnTo>
                  <a:pt x="2040636" y="59309"/>
                </a:lnTo>
                <a:lnTo>
                  <a:pt x="2032613" y="36218"/>
                </a:lnTo>
                <a:lnTo>
                  <a:pt x="2010743" y="17367"/>
                </a:lnTo>
                <a:lnTo>
                  <a:pt x="1978324" y="4659"/>
                </a:lnTo>
                <a:lnTo>
                  <a:pt x="19386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845564" y="838200"/>
            <a:ext cx="2040889" cy="593090"/>
          </a:xfrm>
          <a:custGeom>
            <a:avLst/>
            <a:gdLst/>
            <a:ahLst/>
            <a:cxnLst/>
            <a:rect l="l" t="t" r="r" b="b"/>
            <a:pathLst>
              <a:path w="2040889" h="593090">
                <a:moveTo>
                  <a:pt x="0" y="59309"/>
                </a:moveTo>
                <a:lnTo>
                  <a:pt x="8022" y="36218"/>
                </a:lnTo>
                <a:lnTo>
                  <a:pt x="29892" y="17367"/>
                </a:lnTo>
                <a:lnTo>
                  <a:pt x="62311" y="4659"/>
                </a:lnTo>
                <a:lnTo>
                  <a:pt x="101981" y="0"/>
                </a:lnTo>
                <a:lnTo>
                  <a:pt x="1938655" y="0"/>
                </a:lnTo>
                <a:lnTo>
                  <a:pt x="1978324" y="4659"/>
                </a:lnTo>
                <a:lnTo>
                  <a:pt x="2010743" y="17367"/>
                </a:lnTo>
                <a:lnTo>
                  <a:pt x="2032613" y="36218"/>
                </a:lnTo>
                <a:lnTo>
                  <a:pt x="2040636" y="59309"/>
                </a:lnTo>
                <a:lnTo>
                  <a:pt x="2040636" y="533526"/>
                </a:lnTo>
                <a:lnTo>
                  <a:pt x="2032613" y="556617"/>
                </a:lnTo>
                <a:lnTo>
                  <a:pt x="2010743" y="575468"/>
                </a:lnTo>
                <a:lnTo>
                  <a:pt x="1978324" y="588176"/>
                </a:lnTo>
                <a:lnTo>
                  <a:pt x="1938655" y="592836"/>
                </a:lnTo>
                <a:lnTo>
                  <a:pt x="101981" y="592836"/>
                </a:lnTo>
                <a:lnTo>
                  <a:pt x="62311" y="588176"/>
                </a:lnTo>
                <a:lnTo>
                  <a:pt x="29892" y="575468"/>
                </a:lnTo>
                <a:lnTo>
                  <a:pt x="8022" y="556617"/>
                </a:lnTo>
                <a:lnTo>
                  <a:pt x="0" y="533526"/>
                </a:lnTo>
                <a:lnTo>
                  <a:pt x="0" y="59309"/>
                </a:lnTo>
                <a:close/>
              </a:path>
            </a:pathLst>
          </a:custGeom>
          <a:ln w="4267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2197354" y="872109"/>
            <a:ext cx="1337310" cy="488315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402590" marR="5080" indent="-390525">
              <a:lnSpc>
                <a:spcPts val="1730"/>
              </a:lnSpc>
              <a:spcBef>
                <a:spcPts val="310"/>
              </a:spcBef>
            </a:pPr>
            <a:r>
              <a:rPr sz="1600" spc="-5" dirty="0">
                <a:latin typeface="Times New Roman"/>
                <a:cs typeface="Times New Roman"/>
              </a:rPr>
              <a:t>C</a:t>
            </a:r>
            <a:r>
              <a:rPr sz="1600" dirty="0">
                <a:latin typeface="Times New Roman"/>
                <a:cs typeface="Times New Roman"/>
              </a:rPr>
              <a:t>o</a:t>
            </a:r>
            <a:r>
              <a:rPr sz="1600" spc="-40" dirty="0">
                <a:latin typeface="Times New Roman"/>
                <a:cs typeface="Times New Roman"/>
              </a:rPr>
              <a:t>m</a:t>
            </a:r>
            <a:r>
              <a:rPr sz="1600" spc="-5" dirty="0">
                <a:latin typeface="Times New Roman"/>
                <a:cs typeface="Times New Roman"/>
              </a:rPr>
              <a:t>pute</a:t>
            </a:r>
            <a:r>
              <a:rPr sz="1600" spc="-40" dirty="0">
                <a:latin typeface="Times New Roman"/>
                <a:cs typeface="Times New Roman"/>
              </a:rPr>
              <a:t>r</a:t>
            </a:r>
            <a:r>
              <a:rPr sz="1600" spc="-10" dirty="0">
                <a:latin typeface="Times New Roman"/>
                <a:cs typeface="Times New Roman"/>
              </a:rPr>
              <a:t>-</a:t>
            </a:r>
            <a:r>
              <a:rPr sz="1600" spc="-5" dirty="0">
                <a:latin typeface="Times New Roman"/>
                <a:cs typeface="Times New Roman"/>
              </a:rPr>
              <a:t>aided  design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4953000" y="838200"/>
            <a:ext cx="2743200" cy="593090"/>
          </a:xfrm>
          <a:custGeom>
            <a:avLst/>
            <a:gdLst/>
            <a:ahLst/>
            <a:cxnLst/>
            <a:rect l="l" t="t" r="r" b="b"/>
            <a:pathLst>
              <a:path w="2743200" h="593090">
                <a:moveTo>
                  <a:pt x="2606040" y="0"/>
                </a:moveTo>
                <a:lnTo>
                  <a:pt x="137160" y="0"/>
                </a:lnTo>
                <a:lnTo>
                  <a:pt x="83796" y="4659"/>
                </a:lnTo>
                <a:lnTo>
                  <a:pt x="40195" y="17367"/>
                </a:lnTo>
                <a:lnTo>
                  <a:pt x="10787" y="36218"/>
                </a:lnTo>
                <a:lnTo>
                  <a:pt x="0" y="59309"/>
                </a:lnTo>
                <a:lnTo>
                  <a:pt x="0" y="533526"/>
                </a:lnTo>
                <a:lnTo>
                  <a:pt x="10787" y="556617"/>
                </a:lnTo>
                <a:lnTo>
                  <a:pt x="40195" y="575468"/>
                </a:lnTo>
                <a:lnTo>
                  <a:pt x="83796" y="588176"/>
                </a:lnTo>
                <a:lnTo>
                  <a:pt x="137160" y="592836"/>
                </a:lnTo>
                <a:lnTo>
                  <a:pt x="2606040" y="592836"/>
                </a:lnTo>
                <a:lnTo>
                  <a:pt x="2659403" y="588176"/>
                </a:lnTo>
                <a:lnTo>
                  <a:pt x="2703004" y="575468"/>
                </a:lnTo>
                <a:lnTo>
                  <a:pt x="2732412" y="556617"/>
                </a:lnTo>
                <a:lnTo>
                  <a:pt x="2743200" y="533526"/>
                </a:lnTo>
                <a:lnTo>
                  <a:pt x="2743200" y="59309"/>
                </a:lnTo>
                <a:lnTo>
                  <a:pt x="2732412" y="36218"/>
                </a:lnTo>
                <a:lnTo>
                  <a:pt x="2703004" y="17367"/>
                </a:lnTo>
                <a:lnTo>
                  <a:pt x="2659403" y="4659"/>
                </a:lnTo>
                <a:lnTo>
                  <a:pt x="26060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953000" y="838200"/>
            <a:ext cx="2743200" cy="593090"/>
          </a:xfrm>
          <a:custGeom>
            <a:avLst/>
            <a:gdLst/>
            <a:ahLst/>
            <a:cxnLst/>
            <a:rect l="l" t="t" r="r" b="b"/>
            <a:pathLst>
              <a:path w="2743200" h="593090">
                <a:moveTo>
                  <a:pt x="0" y="59309"/>
                </a:moveTo>
                <a:lnTo>
                  <a:pt x="10787" y="36218"/>
                </a:lnTo>
                <a:lnTo>
                  <a:pt x="40195" y="17367"/>
                </a:lnTo>
                <a:lnTo>
                  <a:pt x="83796" y="4659"/>
                </a:lnTo>
                <a:lnTo>
                  <a:pt x="137160" y="0"/>
                </a:lnTo>
                <a:lnTo>
                  <a:pt x="2606040" y="0"/>
                </a:lnTo>
                <a:lnTo>
                  <a:pt x="2659403" y="4659"/>
                </a:lnTo>
                <a:lnTo>
                  <a:pt x="2703004" y="17367"/>
                </a:lnTo>
                <a:lnTo>
                  <a:pt x="2732412" y="36218"/>
                </a:lnTo>
                <a:lnTo>
                  <a:pt x="2743200" y="59309"/>
                </a:lnTo>
                <a:lnTo>
                  <a:pt x="2743200" y="533526"/>
                </a:lnTo>
                <a:lnTo>
                  <a:pt x="2732412" y="556617"/>
                </a:lnTo>
                <a:lnTo>
                  <a:pt x="2703004" y="575468"/>
                </a:lnTo>
                <a:lnTo>
                  <a:pt x="2659403" y="588176"/>
                </a:lnTo>
                <a:lnTo>
                  <a:pt x="2606040" y="592836"/>
                </a:lnTo>
                <a:lnTo>
                  <a:pt x="137160" y="592836"/>
                </a:lnTo>
                <a:lnTo>
                  <a:pt x="83796" y="588176"/>
                </a:lnTo>
                <a:lnTo>
                  <a:pt x="40195" y="575468"/>
                </a:lnTo>
                <a:lnTo>
                  <a:pt x="10787" y="556617"/>
                </a:lnTo>
                <a:lnTo>
                  <a:pt x="0" y="533526"/>
                </a:lnTo>
                <a:lnTo>
                  <a:pt x="0" y="59309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5101590" y="872109"/>
            <a:ext cx="2446020" cy="488315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448309" marR="5080" indent="-436245">
              <a:lnSpc>
                <a:spcPts val="1730"/>
              </a:lnSpc>
              <a:spcBef>
                <a:spcPts val="310"/>
              </a:spcBef>
            </a:pPr>
            <a:r>
              <a:rPr sz="1600" spc="-10" dirty="0">
                <a:latin typeface="Times New Roman"/>
                <a:cs typeface="Times New Roman"/>
              </a:rPr>
              <a:t>Computer-automated </a:t>
            </a:r>
            <a:r>
              <a:rPr sz="1600" spc="-5" dirty="0">
                <a:latin typeface="Times New Roman"/>
                <a:cs typeface="Times New Roman"/>
              </a:rPr>
              <a:t>drafting  and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documentation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6515100" y="2895600"/>
            <a:ext cx="1714500" cy="641985"/>
          </a:xfrm>
          <a:custGeom>
            <a:avLst/>
            <a:gdLst/>
            <a:ahLst/>
            <a:cxnLst/>
            <a:rect l="l" t="t" r="r" b="b"/>
            <a:pathLst>
              <a:path w="1714500" h="641985">
                <a:moveTo>
                  <a:pt x="1628775" y="0"/>
                </a:moveTo>
                <a:lnTo>
                  <a:pt x="85725" y="0"/>
                </a:lnTo>
                <a:lnTo>
                  <a:pt x="52345" y="5038"/>
                </a:lnTo>
                <a:lnTo>
                  <a:pt x="25098" y="18780"/>
                </a:lnTo>
                <a:lnTo>
                  <a:pt x="6732" y="39165"/>
                </a:lnTo>
                <a:lnTo>
                  <a:pt x="0" y="64135"/>
                </a:lnTo>
                <a:lnTo>
                  <a:pt x="0" y="577469"/>
                </a:lnTo>
                <a:lnTo>
                  <a:pt x="6732" y="602438"/>
                </a:lnTo>
                <a:lnTo>
                  <a:pt x="25098" y="622823"/>
                </a:lnTo>
                <a:lnTo>
                  <a:pt x="52345" y="636565"/>
                </a:lnTo>
                <a:lnTo>
                  <a:pt x="85725" y="641603"/>
                </a:lnTo>
                <a:lnTo>
                  <a:pt x="1628775" y="641603"/>
                </a:lnTo>
                <a:lnTo>
                  <a:pt x="1662154" y="636565"/>
                </a:lnTo>
                <a:lnTo>
                  <a:pt x="1689401" y="622823"/>
                </a:lnTo>
                <a:lnTo>
                  <a:pt x="1707767" y="602438"/>
                </a:lnTo>
                <a:lnTo>
                  <a:pt x="1714500" y="577469"/>
                </a:lnTo>
                <a:lnTo>
                  <a:pt x="1714500" y="64135"/>
                </a:lnTo>
                <a:lnTo>
                  <a:pt x="1707767" y="39165"/>
                </a:lnTo>
                <a:lnTo>
                  <a:pt x="1689401" y="18780"/>
                </a:lnTo>
                <a:lnTo>
                  <a:pt x="1662154" y="5038"/>
                </a:lnTo>
                <a:lnTo>
                  <a:pt x="16287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515100" y="2895600"/>
            <a:ext cx="1714500" cy="641985"/>
          </a:xfrm>
          <a:custGeom>
            <a:avLst/>
            <a:gdLst/>
            <a:ahLst/>
            <a:cxnLst/>
            <a:rect l="l" t="t" r="r" b="b"/>
            <a:pathLst>
              <a:path w="1714500" h="641985">
                <a:moveTo>
                  <a:pt x="0" y="64135"/>
                </a:moveTo>
                <a:lnTo>
                  <a:pt x="6732" y="39165"/>
                </a:lnTo>
                <a:lnTo>
                  <a:pt x="25098" y="18780"/>
                </a:lnTo>
                <a:lnTo>
                  <a:pt x="52345" y="5038"/>
                </a:lnTo>
                <a:lnTo>
                  <a:pt x="85725" y="0"/>
                </a:lnTo>
                <a:lnTo>
                  <a:pt x="1628775" y="0"/>
                </a:lnTo>
                <a:lnTo>
                  <a:pt x="1662154" y="5038"/>
                </a:lnTo>
                <a:lnTo>
                  <a:pt x="1689401" y="18780"/>
                </a:lnTo>
                <a:lnTo>
                  <a:pt x="1707767" y="39165"/>
                </a:lnTo>
                <a:lnTo>
                  <a:pt x="1714500" y="64135"/>
                </a:lnTo>
                <a:lnTo>
                  <a:pt x="1714500" y="577469"/>
                </a:lnTo>
                <a:lnTo>
                  <a:pt x="1707767" y="602438"/>
                </a:lnTo>
                <a:lnTo>
                  <a:pt x="1689401" y="622823"/>
                </a:lnTo>
                <a:lnTo>
                  <a:pt x="1662154" y="636565"/>
                </a:lnTo>
                <a:lnTo>
                  <a:pt x="1628775" y="641603"/>
                </a:lnTo>
                <a:lnTo>
                  <a:pt x="85725" y="641603"/>
                </a:lnTo>
                <a:lnTo>
                  <a:pt x="52345" y="636565"/>
                </a:lnTo>
                <a:lnTo>
                  <a:pt x="25098" y="622823"/>
                </a:lnTo>
                <a:lnTo>
                  <a:pt x="6732" y="602438"/>
                </a:lnTo>
                <a:lnTo>
                  <a:pt x="0" y="577469"/>
                </a:lnTo>
                <a:lnTo>
                  <a:pt x="0" y="64135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6673088" y="2954527"/>
            <a:ext cx="1402080" cy="48895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5080" indent="31750">
              <a:lnSpc>
                <a:spcPts val="1730"/>
              </a:lnSpc>
              <a:spcBef>
                <a:spcPts val="310"/>
              </a:spcBef>
            </a:pPr>
            <a:r>
              <a:rPr sz="1600" spc="-10" dirty="0">
                <a:latin typeface="Times New Roman"/>
                <a:cs typeface="Times New Roman"/>
              </a:rPr>
              <a:t>Computer-aided  </a:t>
            </a:r>
            <a:r>
              <a:rPr sz="1600" dirty="0">
                <a:latin typeface="Times New Roman"/>
                <a:cs typeface="Times New Roman"/>
              </a:rPr>
              <a:t>process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planning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5349240" y="5209032"/>
            <a:ext cx="2346960" cy="591820"/>
          </a:xfrm>
          <a:custGeom>
            <a:avLst/>
            <a:gdLst/>
            <a:ahLst/>
            <a:cxnLst/>
            <a:rect l="l" t="t" r="r" b="b"/>
            <a:pathLst>
              <a:path w="2346959" h="591820">
                <a:moveTo>
                  <a:pt x="2229612" y="0"/>
                </a:moveTo>
                <a:lnTo>
                  <a:pt x="117348" y="0"/>
                </a:lnTo>
                <a:lnTo>
                  <a:pt x="71687" y="4639"/>
                </a:lnTo>
                <a:lnTo>
                  <a:pt x="34385" y="17303"/>
                </a:lnTo>
                <a:lnTo>
                  <a:pt x="9227" y="36111"/>
                </a:lnTo>
                <a:lnTo>
                  <a:pt x="0" y="59182"/>
                </a:lnTo>
                <a:lnTo>
                  <a:pt x="0" y="532180"/>
                </a:lnTo>
                <a:lnTo>
                  <a:pt x="9227" y="555194"/>
                </a:lnTo>
                <a:lnTo>
                  <a:pt x="34385" y="573990"/>
                </a:lnTo>
                <a:lnTo>
                  <a:pt x="71687" y="586664"/>
                </a:lnTo>
                <a:lnTo>
                  <a:pt x="117348" y="591312"/>
                </a:lnTo>
                <a:lnTo>
                  <a:pt x="2229612" y="591312"/>
                </a:lnTo>
                <a:lnTo>
                  <a:pt x="2275272" y="586664"/>
                </a:lnTo>
                <a:lnTo>
                  <a:pt x="2312574" y="573990"/>
                </a:lnTo>
                <a:lnTo>
                  <a:pt x="2337732" y="555194"/>
                </a:lnTo>
                <a:lnTo>
                  <a:pt x="2346960" y="532180"/>
                </a:lnTo>
                <a:lnTo>
                  <a:pt x="2346960" y="59182"/>
                </a:lnTo>
                <a:lnTo>
                  <a:pt x="2337732" y="36111"/>
                </a:lnTo>
                <a:lnTo>
                  <a:pt x="2312574" y="17303"/>
                </a:lnTo>
                <a:lnTo>
                  <a:pt x="2275272" y="4639"/>
                </a:lnTo>
                <a:lnTo>
                  <a:pt x="22296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349240" y="5209032"/>
            <a:ext cx="2346960" cy="591820"/>
          </a:xfrm>
          <a:custGeom>
            <a:avLst/>
            <a:gdLst/>
            <a:ahLst/>
            <a:cxnLst/>
            <a:rect l="l" t="t" r="r" b="b"/>
            <a:pathLst>
              <a:path w="2346959" h="591820">
                <a:moveTo>
                  <a:pt x="0" y="59182"/>
                </a:moveTo>
                <a:lnTo>
                  <a:pt x="9227" y="36111"/>
                </a:lnTo>
                <a:lnTo>
                  <a:pt x="34385" y="17303"/>
                </a:lnTo>
                <a:lnTo>
                  <a:pt x="71687" y="4639"/>
                </a:lnTo>
                <a:lnTo>
                  <a:pt x="117348" y="0"/>
                </a:lnTo>
                <a:lnTo>
                  <a:pt x="2229612" y="0"/>
                </a:lnTo>
                <a:lnTo>
                  <a:pt x="2275272" y="4639"/>
                </a:lnTo>
                <a:lnTo>
                  <a:pt x="2312574" y="17303"/>
                </a:lnTo>
                <a:lnTo>
                  <a:pt x="2337732" y="36111"/>
                </a:lnTo>
                <a:lnTo>
                  <a:pt x="2346960" y="59182"/>
                </a:lnTo>
                <a:lnTo>
                  <a:pt x="2346960" y="532180"/>
                </a:lnTo>
                <a:lnTo>
                  <a:pt x="2337732" y="555194"/>
                </a:lnTo>
                <a:lnTo>
                  <a:pt x="2312574" y="573990"/>
                </a:lnTo>
                <a:lnTo>
                  <a:pt x="2275272" y="586664"/>
                </a:lnTo>
                <a:lnTo>
                  <a:pt x="2229612" y="591312"/>
                </a:lnTo>
                <a:lnTo>
                  <a:pt x="117348" y="591312"/>
                </a:lnTo>
                <a:lnTo>
                  <a:pt x="71687" y="586664"/>
                </a:lnTo>
                <a:lnTo>
                  <a:pt x="34385" y="573990"/>
                </a:lnTo>
                <a:lnTo>
                  <a:pt x="9227" y="555194"/>
                </a:lnTo>
                <a:lnTo>
                  <a:pt x="0" y="532180"/>
                </a:lnTo>
                <a:lnTo>
                  <a:pt x="0" y="59182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5440807" y="5242636"/>
            <a:ext cx="2162810" cy="4889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825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Computerized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scheduling,</a:t>
            </a:r>
            <a:endParaRPr sz="1600">
              <a:latin typeface="Times New Roman"/>
              <a:cs typeface="Times New Roman"/>
            </a:endParaRPr>
          </a:p>
          <a:p>
            <a:pPr marL="99060">
              <a:lnSpc>
                <a:spcPts val="1825"/>
              </a:lnSpc>
            </a:pPr>
            <a:r>
              <a:rPr sz="1600" spc="-50" dirty="0">
                <a:latin typeface="Times New Roman"/>
                <a:cs typeface="Times New Roman"/>
              </a:rPr>
              <a:t>MRP, </a:t>
            </a:r>
            <a:r>
              <a:rPr sz="1600" spc="-5" dirty="0">
                <a:latin typeface="Times New Roman"/>
                <a:cs typeface="Times New Roman"/>
              </a:rPr>
              <a:t>shop floor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control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2983992" y="5209032"/>
            <a:ext cx="1969135" cy="591820"/>
          </a:xfrm>
          <a:custGeom>
            <a:avLst/>
            <a:gdLst/>
            <a:ahLst/>
            <a:cxnLst/>
            <a:rect l="l" t="t" r="r" b="b"/>
            <a:pathLst>
              <a:path w="1969135" h="591820">
                <a:moveTo>
                  <a:pt x="1870583" y="0"/>
                </a:moveTo>
                <a:lnTo>
                  <a:pt x="98425" y="0"/>
                </a:lnTo>
                <a:lnTo>
                  <a:pt x="60114" y="4639"/>
                </a:lnTo>
                <a:lnTo>
                  <a:pt x="28828" y="17303"/>
                </a:lnTo>
                <a:lnTo>
                  <a:pt x="7735" y="36111"/>
                </a:lnTo>
                <a:lnTo>
                  <a:pt x="0" y="59182"/>
                </a:lnTo>
                <a:lnTo>
                  <a:pt x="0" y="532180"/>
                </a:lnTo>
                <a:lnTo>
                  <a:pt x="7735" y="555194"/>
                </a:lnTo>
                <a:lnTo>
                  <a:pt x="28829" y="573990"/>
                </a:lnTo>
                <a:lnTo>
                  <a:pt x="60114" y="586664"/>
                </a:lnTo>
                <a:lnTo>
                  <a:pt x="98425" y="591312"/>
                </a:lnTo>
                <a:lnTo>
                  <a:pt x="1870583" y="591312"/>
                </a:lnTo>
                <a:lnTo>
                  <a:pt x="1908893" y="586664"/>
                </a:lnTo>
                <a:lnTo>
                  <a:pt x="1940179" y="573990"/>
                </a:lnTo>
                <a:lnTo>
                  <a:pt x="1961272" y="555194"/>
                </a:lnTo>
                <a:lnTo>
                  <a:pt x="1969008" y="532180"/>
                </a:lnTo>
                <a:lnTo>
                  <a:pt x="1969008" y="59182"/>
                </a:lnTo>
                <a:lnTo>
                  <a:pt x="1961272" y="36111"/>
                </a:lnTo>
                <a:lnTo>
                  <a:pt x="1940178" y="17303"/>
                </a:lnTo>
                <a:lnTo>
                  <a:pt x="1908893" y="4639"/>
                </a:lnTo>
                <a:lnTo>
                  <a:pt x="18705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983992" y="5209032"/>
            <a:ext cx="1969135" cy="591820"/>
          </a:xfrm>
          <a:custGeom>
            <a:avLst/>
            <a:gdLst/>
            <a:ahLst/>
            <a:cxnLst/>
            <a:rect l="l" t="t" r="r" b="b"/>
            <a:pathLst>
              <a:path w="1969135" h="591820">
                <a:moveTo>
                  <a:pt x="0" y="59182"/>
                </a:moveTo>
                <a:lnTo>
                  <a:pt x="7735" y="36111"/>
                </a:lnTo>
                <a:lnTo>
                  <a:pt x="28828" y="17303"/>
                </a:lnTo>
                <a:lnTo>
                  <a:pt x="60114" y="4639"/>
                </a:lnTo>
                <a:lnTo>
                  <a:pt x="98425" y="0"/>
                </a:lnTo>
                <a:lnTo>
                  <a:pt x="1870583" y="0"/>
                </a:lnTo>
                <a:lnTo>
                  <a:pt x="1908893" y="4639"/>
                </a:lnTo>
                <a:lnTo>
                  <a:pt x="1940178" y="17303"/>
                </a:lnTo>
                <a:lnTo>
                  <a:pt x="1961272" y="36111"/>
                </a:lnTo>
                <a:lnTo>
                  <a:pt x="1969008" y="59182"/>
                </a:lnTo>
                <a:lnTo>
                  <a:pt x="1969008" y="532180"/>
                </a:lnTo>
                <a:lnTo>
                  <a:pt x="1961272" y="555194"/>
                </a:lnTo>
                <a:lnTo>
                  <a:pt x="1940179" y="573990"/>
                </a:lnTo>
                <a:lnTo>
                  <a:pt x="1908893" y="586664"/>
                </a:lnTo>
                <a:lnTo>
                  <a:pt x="1870583" y="591312"/>
                </a:lnTo>
                <a:lnTo>
                  <a:pt x="98425" y="591312"/>
                </a:lnTo>
                <a:lnTo>
                  <a:pt x="60114" y="586664"/>
                </a:lnTo>
                <a:lnTo>
                  <a:pt x="28829" y="573990"/>
                </a:lnTo>
                <a:lnTo>
                  <a:pt x="7735" y="555194"/>
                </a:lnTo>
                <a:lnTo>
                  <a:pt x="0" y="532180"/>
                </a:lnTo>
                <a:lnTo>
                  <a:pt x="0" y="59182"/>
                </a:lnTo>
                <a:close/>
              </a:path>
            </a:pathLst>
          </a:custGeom>
          <a:ln w="4267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3072129" y="5242636"/>
            <a:ext cx="1794510" cy="4889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069">
              <a:lnSpc>
                <a:spcPts val="1825"/>
              </a:lnSpc>
              <a:spcBef>
                <a:spcPts val="95"/>
              </a:spcBef>
            </a:pPr>
            <a:r>
              <a:rPr sz="1600" spc="-10" dirty="0">
                <a:latin typeface="Times New Roman"/>
                <a:cs typeface="Times New Roman"/>
              </a:rPr>
              <a:t>Computer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controlled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ts val="1825"/>
              </a:lnSpc>
            </a:pPr>
            <a:r>
              <a:rPr sz="1600" spc="-5" dirty="0">
                <a:latin typeface="Times New Roman"/>
                <a:cs typeface="Times New Roman"/>
              </a:rPr>
              <a:t>robots, </a:t>
            </a:r>
            <a:r>
              <a:rPr sz="1600" spc="-10" dirty="0">
                <a:latin typeface="Times New Roman"/>
                <a:cs typeface="Times New Roman"/>
              </a:rPr>
              <a:t>machines,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etc.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1066800" y="5209032"/>
            <a:ext cx="1559560" cy="591820"/>
          </a:xfrm>
          <a:custGeom>
            <a:avLst/>
            <a:gdLst/>
            <a:ahLst/>
            <a:cxnLst/>
            <a:rect l="l" t="t" r="r" b="b"/>
            <a:pathLst>
              <a:path w="1559560" h="591820">
                <a:moveTo>
                  <a:pt x="1481074" y="0"/>
                </a:moveTo>
                <a:lnTo>
                  <a:pt x="77952" y="0"/>
                </a:lnTo>
                <a:lnTo>
                  <a:pt x="47609" y="4639"/>
                </a:lnTo>
                <a:lnTo>
                  <a:pt x="22831" y="17303"/>
                </a:lnTo>
                <a:lnTo>
                  <a:pt x="6125" y="36111"/>
                </a:lnTo>
                <a:lnTo>
                  <a:pt x="0" y="59182"/>
                </a:lnTo>
                <a:lnTo>
                  <a:pt x="0" y="532180"/>
                </a:lnTo>
                <a:lnTo>
                  <a:pt x="6125" y="555194"/>
                </a:lnTo>
                <a:lnTo>
                  <a:pt x="22831" y="573990"/>
                </a:lnTo>
                <a:lnTo>
                  <a:pt x="47609" y="586664"/>
                </a:lnTo>
                <a:lnTo>
                  <a:pt x="77952" y="591312"/>
                </a:lnTo>
                <a:lnTo>
                  <a:pt x="1481074" y="591312"/>
                </a:lnTo>
                <a:lnTo>
                  <a:pt x="1511421" y="586664"/>
                </a:lnTo>
                <a:lnTo>
                  <a:pt x="1536207" y="573990"/>
                </a:lnTo>
                <a:lnTo>
                  <a:pt x="1552922" y="555194"/>
                </a:lnTo>
                <a:lnTo>
                  <a:pt x="1559052" y="532180"/>
                </a:lnTo>
                <a:lnTo>
                  <a:pt x="1559052" y="59182"/>
                </a:lnTo>
                <a:lnTo>
                  <a:pt x="1552922" y="36111"/>
                </a:lnTo>
                <a:lnTo>
                  <a:pt x="1536207" y="17303"/>
                </a:lnTo>
                <a:lnTo>
                  <a:pt x="1511421" y="4639"/>
                </a:lnTo>
                <a:lnTo>
                  <a:pt x="14810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066800" y="5209032"/>
            <a:ext cx="1559560" cy="591820"/>
          </a:xfrm>
          <a:custGeom>
            <a:avLst/>
            <a:gdLst/>
            <a:ahLst/>
            <a:cxnLst/>
            <a:rect l="l" t="t" r="r" b="b"/>
            <a:pathLst>
              <a:path w="1559560" h="591820">
                <a:moveTo>
                  <a:pt x="0" y="59182"/>
                </a:moveTo>
                <a:lnTo>
                  <a:pt x="6125" y="36111"/>
                </a:lnTo>
                <a:lnTo>
                  <a:pt x="22831" y="17303"/>
                </a:lnTo>
                <a:lnTo>
                  <a:pt x="47609" y="4639"/>
                </a:lnTo>
                <a:lnTo>
                  <a:pt x="77952" y="0"/>
                </a:lnTo>
                <a:lnTo>
                  <a:pt x="1481074" y="0"/>
                </a:lnTo>
                <a:lnTo>
                  <a:pt x="1511421" y="4639"/>
                </a:lnTo>
                <a:lnTo>
                  <a:pt x="1536207" y="17303"/>
                </a:lnTo>
                <a:lnTo>
                  <a:pt x="1552922" y="36111"/>
                </a:lnTo>
                <a:lnTo>
                  <a:pt x="1559052" y="59182"/>
                </a:lnTo>
                <a:lnTo>
                  <a:pt x="1559052" y="532180"/>
                </a:lnTo>
                <a:lnTo>
                  <a:pt x="1552922" y="555194"/>
                </a:lnTo>
                <a:lnTo>
                  <a:pt x="1536207" y="573990"/>
                </a:lnTo>
                <a:lnTo>
                  <a:pt x="1511421" y="586664"/>
                </a:lnTo>
                <a:lnTo>
                  <a:pt x="1481074" y="591312"/>
                </a:lnTo>
                <a:lnTo>
                  <a:pt x="77952" y="591312"/>
                </a:lnTo>
                <a:lnTo>
                  <a:pt x="47609" y="586664"/>
                </a:lnTo>
                <a:lnTo>
                  <a:pt x="22831" y="573990"/>
                </a:lnTo>
                <a:lnTo>
                  <a:pt x="6125" y="555194"/>
                </a:lnTo>
                <a:lnTo>
                  <a:pt x="0" y="532180"/>
                </a:lnTo>
                <a:lnTo>
                  <a:pt x="0" y="59182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1177544" y="5242636"/>
            <a:ext cx="1337310" cy="4889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825"/>
              </a:lnSpc>
              <a:spcBef>
                <a:spcPts val="95"/>
              </a:spcBef>
            </a:pPr>
            <a:r>
              <a:rPr sz="1600" spc="-10" dirty="0">
                <a:latin typeface="Times New Roman"/>
                <a:cs typeface="Times New Roman"/>
              </a:rPr>
              <a:t>Computer-aided</a:t>
            </a:r>
            <a:endParaRPr sz="1600">
              <a:latin typeface="Times New Roman"/>
              <a:cs typeface="Times New Roman"/>
            </a:endParaRPr>
          </a:p>
          <a:p>
            <a:pPr marL="71755">
              <a:lnSpc>
                <a:spcPts val="1825"/>
              </a:lnSpc>
            </a:pPr>
            <a:r>
              <a:rPr sz="1600" spc="-5" dirty="0">
                <a:latin typeface="Times New Roman"/>
                <a:cs typeface="Times New Roman"/>
              </a:rPr>
              <a:t>quality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control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2356104" y="5285232"/>
            <a:ext cx="720851" cy="5151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613532" y="5408840"/>
            <a:ext cx="396240" cy="191770"/>
          </a:xfrm>
          <a:custGeom>
            <a:avLst/>
            <a:gdLst/>
            <a:ahLst/>
            <a:cxnLst/>
            <a:rect l="l" t="t" r="r" b="b"/>
            <a:pathLst>
              <a:path w="396239" h="191770">
                <a:moveTo>
                  <a:pt x="167649" y="0"/>
                </a:moveTo>
                <a:lnTo>
                  <a:pt x="159639" y="2756"/>
                </a:lnTo>
                <a:lnTo>
                  <a:pt x="0" y="95847"/>
                </a:lnTo>
                <a:lnTo>
                  <a:pt x="159639" y="188950"/>
                </a:lnTo>
                <a:lnTo>
                  <a:pt x="167649" y="191690"/>
                </a:lnTo>
                <a:lnTo>
                  <a:pt x="175815" y="191157"/>
                </a:lnTo>
                <a:lnTo>
                  <a:pt x="183195" y="187600"/>
                </a:lnTo>
                <a:lnTo>
                  <a:pt x="188849" y="181267"/>
                </a:lnTo>
                <a:lnTo>
                  <a:pt x="191585" y="173232"/>
                </a:lnTo>
                <a:lnTo>
                  <a:pt x="191023" y="165087"/>
                </a:lnTo>
                <a:lnTo>
                  <a:pt x="187438" y="157743"/>
                </a:lnTo>
                <a:lnTo>
                  <a:pt x="181102" y="152108"/>
                </a:lnTo>
                <a:lnTo>
                  <a:pt x="121230" y="117183"/>
                </a:lnTo>
                <a:lnTo>
                  <a:pt x="42418" y="117183"/>
                </a:lnTo>
                <a:lnTo>
                  <a:pt x="42418" y="74511"/>
                </a:lnTo>
                <a:lnTo>
                  <a:pt x="121230" y="74511"/>
                </a:lnTo>
                <a:lnTo>
                  <a:pt x="181102" y="39586"/>
                </a:lnTo>
                <a:lnTo>
                  <a:pt x="187438" y="33932"/>
                </a:lnTo>
                <a:lnTo>
                  <a:pt x="191023" y="26552"/>
                </a:lnTo>
                <a:lnTo>
                  <a:pt x="191585" y="18387"/>
                </a:lnTo>
                <a:lnTo>
                  <a:pt x="188849" y="10376"/>
                </a:lnTo>
                <a:lnTo>
                  <a:pt x="183195" y="4060"/>
                </a:lnTo>
                <a:lnTo>
                  <a:pt x="175815" y="517"/>
                </a:lnTo>
                <a:lnTo>
                  <a:pt x="167649" y="0"/>
                </a:lnTo>
                <a:close/>
              </a:path>
              <a:path w="396239" h="191770">
                <a:moveTo>
                  <a:pt x="121230" y="74511"/>
                </a:moveTo>
                <a:lnTo>
                  <a:pt x="42418" y="74511"/>
                </a:lnTo>
                <a:lnTo>
                  <a:pt x="42418" y="117183"/>
                </a:lnTo>
                <a:lnTo>
                  <a:pt x="121230" y="117183"/>
                </a:lnTo>
                <a:lnTo>
                  <a:pt x="116223" y="114262"/>
                </a:lnTo>
                <a:lnTo>
                  <a:pt x="53086" y="114262"/>
                </a:lnTo>
                <a:lnTo>
                  <a:pt x="53086" y="77432"/>
                </a:lnTo>
                <a:lnTo>
                  <a:pt x="116223" y="77432"/>
                </a:lnTo>
                <a:lnTo>
                  <a:pt x="121230" y="74511"/>
                </a:lnTo>
                <a:close/>
              </a:path>
              <a:path w="396239" h="191770">
                <a:moveTo>
                  <a:pt x="396240" y="74511"/>
                </a:moveTo>
                <a:lnTo>
                  <a:pt x="121230" y="74511"/>
                </a:lnTo>
                <a:lnTo>
                  <a:pt x="84654" y="95847"/>
                </a:lnTo>
                <a:lnTo>
                  <a:pt x="121230" y="117183"/>
                </a:lnTo>
                <a:lnTo>
                  <a:pt x="396240" y="117183"/>
                </a:lnTo>
                <a:lnTo>
                  <a:pt x="396240" y="74511"/>
                </a:lnTo>
                <a:close/>
              </a:path>
              <a:path w="396239" h="191770">
                <a:moveTo>
                  <a:pt x="53086" y="77432"/>
                </a:moveTo>
                <a:lnTo>
                  <a:pt x="53086" y="114262"/>
                </a:lnTo>
                <a:lnTo>
                  <a:pt x="84654" y="95847"/>
                </a:lnTo>
                <a:lnTo>
                  <a:pt x="53086" y="77432"/>
                </a:lnTo>
                <a:close/>
              </a:path>
              <a:path w="396239" h="191770">
                <a:moveTo>
                  <a:pt x="84654" y="95847"/>
                </a:moveTo>
                <a:lnTo>
                  <a:pt x="53086" y="114262"/>
                </a:lnTo>
                <a:lnTo>
                  <a:pt x="116223" y="114262"/>
                </a:lnTo>
                <a:lnTo>
                  <a:pt x="84654" y="95847"/>
                </a:lnTo>
                <a:close/>
              </a:path>
              <a:path w="396239" h="191770">
                <a:moveTo>
                  <a:pt x="116223" y="77432"/>
                </a:moveTo>
                <a:lnTo>
                  <a:pt x="53086" y="77432"/>
                </a:lnTo>
                <a:lnTo>
                  <a:pt x="84654" y="95847"/>
                </a:lnTo>
                <a:lnTo>
                  <a:pt x="116223" y="774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335523" y="2997707"/>
            <a:ext cx="1254252" cy="51511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592953" y="3121316"/>
            <a:ext cx="930275" cy="191770"/>
          </a:xfrm>
          <a:custGeom>
            <a:avLst/>
            <a:gdLst/>
            <a:ahLst/>
            <a:cxnLst/>
            <a:rect l="l" t="t" r="r" b="b"/>
            <a:pathLst>
              <a:path w="930275" h="191770">
                <a:moveTo>
                  <a:pt x="167649" y="0"/>
                </a:moveTo>
                <a:lnTo>
                  <a:pt x="159638" y="2756"/>
                </a:lnTo>
                <a:lnTo>
                  <a:pt x="0" y="95847"/>
                </a:lnTo>
                <a:lnTo>
                  <a:pt x="159638" y="188938"/>
                </a:lnTo>
                <a:lnTo>
                  <a:pt x="167649" y="191694"/>
                </a:lnTo>
                <a:lnTo>
                  <a:pt x="175815" y="191176"/>
                </a:lnTo>
                <a:lnTo>
                  <a:pt x="183195" y="187634"/>
                </a:lnTo>
                <a:lnTo>
                  <a:pt x="188849" y="181318"/>
                </a:lnTo>
                <a:lnTo>
                  <a:pt x="191585" y="173307"/>
                </a:lnTo>
                <a:lnTo>
                  <a:pt x="191023" y="165141"/>
                </a:lnTo>
                <a:lnTo>
                  <a:pt x="187438" y="157761"/>
                </a:lnTo>
                <a:lnTo>
                  <a:pt x="181101" y="152108"/>
                </a:lnTo>
                <a:lnTo>
                  <a:pt x="121230" y="117183"/>
                </a:lnTo>
                <a:lnTo>
                  <a:pt x="42418" y="117183"/>
                </a:lnTo>
                <a:lnTo>
                  <a:pt x="42418" y="74511"/>
                </a:lnTo>
                <a:lnTo>
                  <a:pt x="121230" y="74511"/>
                </a:lnTo>
                <a:lnTo>
                  <a:pt x="181101" y="39586"/>
                </a:lnTo>
                <a:lnTo>
                  <a:pt x="187438" y="33932"/>
                </a:lnTo>
                <a:lnTo>
                  <a:pt x="191023" y="26552"/>
                </a:lnTo>
                <a:lnTo>
                  <a:pt x="191585" y="18387"/>
                </a:lnTo>
                <a:lnTo>
                  <a:pt x="188849" y="10376"/>
                </a:lnTo>
                <a:lnTo>
                  <a:pt x="183195" y="4060"/>
                </a:lnTo>
                <a:lnTo>
                  <a:pt x="175815" y="517"/>
                </a:lnTo>
                <a:lnTo>
                  <a:pt x="167649" y="0"/>
                </a:lnTo>
                <a:close/>
              </a:path>
              <a:path w="930275" h="191770">
                <a:moveTo>
                  <a:pt x="121230" y="74511"/>
                </a:moveTo>
                <a:lnTo>
                  <a:pt x="42418" y="74511"/>
                </a:lnTo>
                <a:lnTo>
                  <a:pt x="42418" y="117183"/>
                </a:lnTo>
                <a:lnTo>
                  <a:pt x="121230" y="117183"/>
                </a:lnTo>
                <a:lnTo>
                  <a:pt x="116223" y="114262"/>
                </a:lnTo>
                <a:lnTo>
                  <a:pt x="53086" y="114262"/>
                </a:lnTo>
                <a:lnTo>
                  <a:pt x="53086" y="77432"/>
                </a:lnTo>
                <a:lnTo>
                  <a:pt x="116223" y="77432"/>
                </a:lnTo>
                <a:lnTo>
                  <a:pt x="121230" y="74511"/>
                </a:lnTo>
                <a:close/>
              </a:path>
              <a:path w="930275" h="191770">
                <a:moveTo>
                  <a:pt x="930021" y="74511"/>
                </a:moveTo>
                <a:lnTo>
                  <a:pt x="121230" y="74511"/>
                </a:lnTo>
                <a:lnTo>
                  <a:pt x="84654" y="95847"/>
                </a:lnTo>
                <a:lnTo>
                  <a:pt x="121230" y="117183"/>
                </a:lnTo>
                <a:lnTo>
                  <a:pt x="930021" y="117183"/>
                </a:lnTo>
                <a:lnTo>
                  <a:pt x="930021" y="74511"/>
                </a:lnTo>
                <a:close/>
              </a:path>
              <a:path w="930275" h="191770">
                <a:moveTo>
                  <a:pt x="53086" y="77432"/>
                </a:moveTo>
                <a:lnTo>
                  <a:pt x="53086" y="114262"/>
                </a:lnTo>
                <a:lnTo>
                  <a:pt x="84654" y="95847"/>
                </a:lnTo>
                <a:lnTo>
                  <a:pt x="53086" y="77432"/>
                </a:lnTo>
                <a:close/>
              </a:path>
              <a:path w="930275" h="191770">
                <a:moveTo>
                  <a:pt x="84654" y="95847"/>
                </a:moveTo>
                <a:lnTo>
                  <a:pt x="53086" y="114262"/>
                </a:lnTo>
                <a:lnTo>
                  <a:pt x="116223" y="114262"/>
                </a:lnTo>
                <a:lnTo>
                  <a:pt x="84654" y="95847"/>
                </a:lnTo>
                <a:close/>
              </a:path>
              <a:path w="930275" h="191770">
                <a:moveTo>
                  <a:pt x="116223" y="77432"/>
                </a:moveTo>
                <a:lnTo>
                  <a:pt x="53086" y="77432"/>
                </a:lnTo>
                <a:lnTo>
                  <a:pt x="84654" y="95847"/>
                </a:lnTo>
                <a:lnTo>
                  <a:pt x="116223" y="774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823715" y="914400"/>
            <a:ext cx="1386839" cy="51511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890517" y="1036335"/>
            <a:ext cx="1063625" cy="191770"/>
          </a:xfrm>
          <a:custGeom>
            <a:avLst/>
            <a:gdLst/>
            <a:ahLst/>
            <a:cxnLst/>
            <a:rect l="l" t="t" r="r" b="b"/>
            <a:pathLst>
              <a:path w="1063625" h="191769">
                <a:moveTo>
                  <a:pt x="941830" y="117563"/>
                </a:moveTo>
                <a:lnTo>
                  <a:pt x="881634" y="151876"/>
                </a:lnTo>
                <a:lnTo>
                  <a:pt x="875276" y="157456"/>
                </a:lnTo>
                <a:lnTo>
                  <a:pt x="871632" y="164798"/>
                </a:lnTo>
                <a:lnTo>
                  <a:pt x="870989" y="172950"/>
                </a:lnTo>
                <a:lnTo>
                  <a:pt x="873633" y="180959"/>
                </a:lnTo>
                <a:lnTo>
                  <a:pt x="879215" y="187370"/>
                </a:lnTo>
                <a:lnTo>
                  <a:pt x="886571" y="191007"/>
                </a:lnTo>
                <a:lnTo>
                  <a:pt x="894760" y="191621"/>
                </a:lnTo>
                <a:lnTo>
                  <a:pt x="902843" y="188960"/>
                </a:lnTo>
                <a:lnTo>
                  <a:pt x="1026806" y="118348"/>
                </a:lnTo>
                <a:lnTo>
                  <a:pt x="1020699" y="118348"/>
                </a:lnTo>
                <a:lnTo>
                  <a:pt x="941830" y="117563"/>
                </a:lnTo>
                <a:close/>
              </a:path>
              <a:path w="1063625" h="191769">
                <a:moveTo>
                  <a:pt x="978544" y="96635"/>
                </a:moveTo>
                <a:lnTo>
                  <a:pt x="941830" y="117563"/>
                </a:lnTo>
                <a:lnTo>
                  <a:pt x="1020699" y="118348"/>
                </a:lnTo>
                <a:lnTo>
                  <a:pt x="1020733" y="115427"/>
                </a:lnTo>
                <a:lnTo>
                  <a:pt x="1010031" y="115427"/>
                </a:lnTo>
                <a:lnTo>
                  <a:pt x="978544" y="96635"/>
                </a:lnTo>
                <a:close/>
              </a:path>
              <a:path w="1063625" h="191769">
                <a:moveTo>
                  <a:pt x="896663" y="0"/>
                </a:moveTo>
                <a:lnTo>
                  <a:pt x="888492" y="460"/>
                </a:lnTo>
                <a:lnTo>
                  <a:pt x="881082" y="3921"/>
                </a:lnTo>
                <a:lnTo>
                  <a:pt x="875411" y="10144"/>
                </a:lnTo>
                <a:lnTo>
                  <a:pt x="872561" y="18157"/>
                </a:lnTo>
                <a:lnTo>
                  <a:pt x="872998" y="26336"/>
                </a:lnTo>
                <a:lnTo>
                  <a:pt x="876482" y="33754"/>
                </a:lnTo>
                <a:lnTo>
                  <a:pt x="882777" y="39481"/>
                </a:lnTo>
                <a:lnTo>
                  <a:pt x="942105" y="74888"/>
                </a:lnTo>
                <a:lnTo>
                  <a:pt x="1021207" y="75676"/>
                </a:lnTo>
                <a:lnTo>
                  <a:pt x="1020699" y="118348"/>
                </a:lnTo>
                <a:lnTo>
                  <a:pt x="1026806" y="118348"/>
                </a:lnTo>
                <a:lnTo>
                  <a:pt x="1063371" y="97520"/>
                </a:lnTo>
                <a:lnTo>
                  <a:pt x="904621" y="2778"/>
                </a:lnTo>
                <a:lnTo>
                  <a:pt x="896663" y="0"/>
                </a:lnTo>
                <a:close/>
              </a:path>
              <a:path w="1063625" h="191769">
                <a:moveTo>
                  <a:pt x="508" y="65516"/>
                </a:moveTo>
                <a:lnTo>
                  <a:pt x="0" y="108188"/>
                </a:lnTo>
                <a:lnTo>
                  <a:pt x="941830" y="117563"/>
                </a:lnTo>
                <a:lnTo>
                  <a:pt x="978544" y="96635"/>
                </a:lnTo>
                <a:lnTo>
                  <a:pt x="942105" y="74888"/>
                </a:lnTo>
                <a:lnTo>
                  <a:pt x="508" y="65516"/>
                </a:lnTo>
                <a:close/>
              </a:path>
              <a:path w="1063625" h="191769">
                <a:moveTo>
                  <a:pt x="1010412" y="78470"/>
                </a:moveTo>
                <a:lnTo>
                  <a:pt x="978544" y="96635"/>
                </a:lnTo>
                <a:lnTo>
                  <a:pt x="1010031" y="115427"/>
                </a:lnTo>
                <a:lnTo>
                  <a:pt x="1010412" y="78470"/>
                </a:lnTo>
                <a:close/>
              </a:path>
              <a:path w="1063625" h="191769">
                <a:moveTo>
                  <a:pt x="1021173" y="78470"/>
                </a:moveTo>
                <a:lnTo>
                  <a:pt x="1010412" y="78470"/>
                </a:lnTo>
                <a:lnTo>
                  <a:pt x="1010031" y="115427"/>
                </a:lnTo>
                <a:lnTo>
                  <a:pt x="1020733" y="115427"/>
                </a:lnTo>
                <a:lnTo>
                  <a:pt x="1021173" y="78470"/>
                </a:lnTo>
                <a:close/>
              </a:path>
              <a:path w="1063625" h="191769">
                <a:moveTo>
                  <a:pt x="942105" y="74888"/>
                </a:moveTo>
                <a:lnTo>
                  <a:pt x="978544" y="96635"/>
                </a:lnTo>
                <a:lnTo>
                  <a:pt x="1010412" y="78470"/>
                </a:lnTo>
                <a:lnTo>
                  <a:pt x="1021173" y="78470"/>
                </a:lnTo>
                <a:lnTo>
                  <a:pt x="1021207" y="75676"/>
                </a:lnTo>
                <a:lnTo>
                  <a:pt x="942105" y="748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913376" y="1397508"/>
            <a:ext cx="515112" cy="79247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075084" y="1426463"/>
            <a:ext cx="191770" cy="467995"/>
          </a:xfrm>
          <a:custGeom>
            <a:avLst/>
            <a:gdLst/>
            <a:ahLst/>
            <a:cxnLst/>
            <a:rect l="l" t="t" r="r" b="b"/>
            <a:pathLst>
              <a:path w="191770" h="467994">
                <a:moveTo>
                  <a:pt x="26552" y="276764"/>
                </a:moveTo>
                <a:lnTo>
                  <a:pt x="16728" y="276764"/>
                </a:lnTo>
                <a:lnTo>
                  <a:pt x="10376" y="278891"/>
                </a:lnTo>
                <a:lnTo>
                  <a:pt x="4060" y="284545"/>
                </a:lnTo>
                <a:lnTo>
                  <a:pt x="517" y="291925"/>
                </a:lnTo>
                <a:lnTo>
                  <a:pt x="0" y="300091"/>
                </a:lnTo>
                <a:lnTo>
                  <a:pt x="2756" y="308101"/>
                </a:lnTo>
                <a:lnTo>
                  <a:pt x="95847" y="467740"/>
                </a:lnTo>
                <a:lnTo>
                  <a:pt x="120508" y="425450"/>
                </a:lnTo>
                <a:lnTo>
                  <a:pt x="74511" y="425450"/>
                </a:lnTo>
                <a:lnTo>
                  <a:pt x="74511" y="346510"/>
                </a:lnTo>
                <a:lnTo>
                  <a:pt x="39586" y="286638"/>
                </a:lnTo>
                <a:lnTo>
                  <a:pt x="33932" y="280320"/>
                </a:lnTo>
                <a:lnTo>
                  <a:pt x="26552" y="276764"/>
                </a:lnTo>
                <a:close/>
              </a:path>
              <a:path w="191770" h="467994">
                <a:moveTo>
                  <a:pt x="74511" y="346510"/>
                </a:moveTo>
                <a:lnTo>
                  <a:pt x="74511" y="425450"/>
                </a:lnTo>
                <a:lnTo>
                  <a:pt x="117183" y="425450"/>
                </a:lnTo>
                <a:lnTo>
                  <a:pt x="117183" y="414655"/>
                </a:lnTo>
                <a:lnTo>
                  <a:pt x="77432" y="414655"/>
                </a:lnTo>
                <a:lnTo>
                  <a:pt x="95847" y="383086"/>
                </a:lnTo>
                <a:lnTo>
                  <a:pt x="74511" y="346510"/>
                </a:lnTo>
                <a:close/>
              </a:path>
              <a:path w="191770" h="467994">
                <a:moveTo>
                  <a:pt x="173307" y="276209"/>
                </a:moveTo>
                <a:lnTo>
                  <a:pt x="165141" y="276764"/>
                </a:lnTo>
                <a:lnTo>
                  <a:pt x="157761" y="280320"/>
                </a:lnTo>
                <a:lnTo>
                  <a:pt x="152108" y="286638"/>
                </a:lnTo>
                <a:lnTo>
                  <a:pt x="117183" y="346510"/>
                </a:lnTo>
                <a:lnTo>
                  <a:pt x="117183" y="425450"/>
                </a:lnTo>
                <a:lnTo>
                  <a:pt x="120508" y="425450"/>
                </a:lnTo>
                <a:lnTo>
                  <a:pt x="188938" y="308101"/>
                </a:lnTo>
                <a:lnTo>
                  <a:pt x="191694" y="300091"/>
                </a:lnTo>
                <a:lnTo>
                  <a:pt x="191176" y="291925"/>
                </a:lnTo>
                <a:lnTo>
                  <a:pt x="187634" y="284545"/>
                </a:lnTo>
                <a:lnTo>
                  <a:pt x="181318" y="278891"/>
                </a:lnTo>
                <a:lnTo>
                  <a:pt x="173307" y="276209"/>
                </a:lnTo>
                <a:close/>
              </a:path>
              <a:path w="191770" h="467994">
                <a:moveTo>
                  <a:pt x="95847" y="383086"/>
                </a:moveTo>
                <a:lnTo>
                  <a:pt x="77432" y="414655"/>
                </a:lnTo>
                <a:lnTo>
                  <a:pt x="114262" y="414655"/>
                </a:lnTo>
                <a:lnTo>
                  <a:pt x="95847" y="383086"/>
                </a:lnTo>
                <a:close/>
              </a:path>
              <a:path w="191770" h="467994">
                <a:moveTo>
                  <a:pt x="117183" y="346510"/>
                </a:moveTo>
                <a:lnTo>
                  <a:pt x="95847" y="383086"/>
                </a:lnTo>
                <a:lnTo>
                  <a:pt x="114262" y="414655"/>
                </a:lnTo>
                <a:lnTo>
                  <a:pt x="117183" y="414655"/>
                </a:lnTo>
                <a:lnTo>
                  <a:pt x="117183" y="346510"/>
                </a:lnTo>
                <a:close/>
              </a:path>
              <a:path w="191770" h="467994">
                <a:moveTo>
                  <a:pt x="117183" y="0"/>
                </a:moveTo>
                <a:lnTo>
                  <a:pt x="74511" y="0"/>
                </a:lnTo>
                <a:lnTo>
                  <a:pt x="74511" y="346510"/>
                </a:lnTo>
                <a:lnTo>
                  <a:pt x="95847" y="383086"/>
                </a:lnTo>
                <a:lnTo>
                  <a:pt x="117183" y="346510"/>
                </a:lnTo>
                <a:lnTo>
                  <a:pt x="117183" y="0"/>
                </a:lnTo>
                <a:close/>
              </a:path>
              <a:path w="191770" h="467994">
                <a:moveTo>
                  <a:pt x="18387" y="276209"/>
                </a:moveTo>
                <a:lnTo>
                  <a:pt x="26552" y="276764"/>
                </a:lnTo>
                <a:lnTo>
                  <a:pt x="16728" y="276764"/>
                </a:lnTo>
                <a:lnTo>
                  <a:pt x="18387" y="2762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342132" y="1380744"/>
            <a:ext cx="515112" cy="79247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503840" y="1409700"/>
            <a:ext cx="191770" cy="467995"/>
          </a:xfrm>
          <a:custGeom>
            <a:avLst/>
            <a:gdLst/>
            <a:ahLst/>
            <a:cxnLst/>
            <a:rect l="l" t="t" r="r" b="b"/>
            <a:pathLst>
              <a:path w="191770" h="467994">
                <a:moveTo>
                  <a:pt x="26552" y="276764"/>
                </a:moveTo>
                <a:lnTo>
                  <a:pt x="16728" y="276764"/>
                </a:lnTo>
                <a:lnTo>
                  <a:pt x="10376" y="278891"/>
                </a:lnTo>
                <a:lnTo>
                  <a:pt x="4060" y="284545"/>
                </a:lnTo>
                <a:lnTo>
                  <a:pt x="517" y="291925"/>
                </a:lnTo>
                <a:lnTo>
                  <a:pt x="0" y="300091"/>
                </a:lnTo>
                <a:lnTo>
                  <a:pt x="2756" y="308101"/>
                </a:lnTo>
                <a:lnTo>
                  <a:pt x="95847" y="467740"/>
                </a:lnTo>
                <a:lnTo>
                  <a:pt x="120508" y="425450"/>
                </a:lnTo>
                <a:lnTo>
                  <a:pt x="74511" y="425450"/>
                </a:lnTo>
                <a:lnTo>
                  <a:pt x="74511" y="346510"/>
                </a:lnTo>
                <a:lnTo>
                  <a:pt x="39586" y="286638"/>
                </a:lnTo>
                <a:lnTo>
                  <a:pt x="33932" y="280320"/>
                </a:lnTo>
                <a:lnTo>
                  <a:pt x="26552" y="276764"/>
                </a:lnTo>
                <a:close/>
              </a:path>
              <a:path w="191770" h="467994">
                <a:moveTo>
                  <a:pt x="74511" y="346510"/>
                </a:moveTo>
                <a:lnTo>
                  <a:pt x="74511" y="425450"/>
                </a:lnTo>
                <a:lnTo>
                  <a:pt x="117183" y="425450"/>
                </a:lnTo>
                <a:lnTo>
                  <a:pt x="117183" y="414654"/>
                </a:lnTo>
                <a:lnTo>
                  <a:pt x="77432" y="414654"/>
                </a:lnTo>
                <a:lnTo>
                  <a:pt x="95847" y="383086"/>
                </a:lnTo>
                <a:lnTo>
                  <a:pt x="74511" y="346510"/>
                </a:lnTo>
                <a:close/>
              </a:path>
              <a:path w="191770" h="467994">
                <a:moveTo>
                  <a:pt x="173307" y="276209"/>
                </a:moveTo>
                <a:lnTo>
                  <a:pt x="165141" y="276764"/>
                </a:lnTo>
                <a:lnTo>
                  <a:pt x="157761" y="280320"/>
                </a:lnTo>
                <a:lnTo>
                  <a:pt x="152108" y="286638"/>
                </a:lnTo>
                <a:lnTo>
                  <a:pt x="117183" y="346510"/>
                </a:lnTo>
                <a:lnTo>
                  <a:pt x="117183" y="425450"/>
                </a:lnTo>
                <a:lnTo>
                  <a:pt x="120508" y="425450"/>
                </a:lnTo>
                <a:lnTo>
                  <a:pt x="188938" y="308101"/>
                </a:lnTo>
                <a:lnTo>
                  <a:pt x="191694" y="300091"/>
                </a:lnTo>
                <a:lnTo>
                  <a:pt x="191176" y="291925"/>
                </a:lnTo>
                <a:lnTo>
                  <a:pt x="187634" y="284545"/>
                </a:lnTo>
                <a:lnTo>
                  <a:pt x="181318" y="278891"/>
                </a:lnTo>
                <a:lnTo>
                  <a:pt x="173307" y="276209"/>
                </a:lnTo>
                <a:close/>
              </a:path>
              <a:path w="191770" h="467994">
                <a:moveTo>
                  <a:pt x="95847" y="383086"/>
                </a:moveTo>
                <a:lnTo>
                  <a:pt x="77432" y="414654"/>
                </a:lnTo>
                <a:lnTo>
                  <a:pt x="114262" y="414654"/>
                </a:lnTo>
                <a:lnTo>
                  <a:pt x="95847" y="383086"/>
                </a:lnTo>
                <a:close/>
              </a:path>
              <a:path w="191770" h="467994">
                <a:moveTo>
                  <a:pt x="117183" y="346510"/>
                </a:moveTo>
                <a:lnTo>
                  <a:pt x="95847" y="383086"/>
                </a:lnTo>
                <a:lnTo>
                  <a:pt x="114262" y="414654"/>
                </a:lnTo>
                <a:lnTo>
                  <a:pt x="117183" y="414654"/>
                </a:lnTo>
                <a:lnTo>
                  <a:pt x="117183" y="346510"/>
                </a:lnTo>
                <a:close/>
              </a:path>
              <a:path w="191770" h="467994">
                <a:moveTo>
                  <a:pt x="117183" y="0"/>
                </a:moveTo>
                <a:lnTo>
                  <a:pt x="74511" y="0"/>
                </a:lnTo>
                <a:lnTo>
                  <a:pt x="74511" y="346510"/>
                </a:lnTo>
                <a:lnTo>
                  <a:pt x="95847" y="383086"/>
                </a:lnTo>
                <a:lnTo>
                  <a:pt x="117183" y="346510"/>
                </a:lnTo>
                <a:lnTo>
                  <a:pt x="117183" y="0"/>
                </a:lnTo>
                <a:close/>
              </a:path>
              <a:path w="191770" h="467994">
                <a:moveTo>
                  <a:pt x="18387" y="276209"/>
                </a:moveTo>
                <a:lnTo>
                  <a:pt x="26552" y="276764"/>
                </a:lnTo>
                <a:lnTo>
                  <a:pt x="16728" y="276764"/>
                </a:lnTo>
                <a:lnTo>
                  <a:pt x="18387" y="2762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895855" y="1397508"/>
            <a:ext cx="515112" cy="79247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057564" y="1426463"/>
            <a:ext cx="191770" cy="467995"/>
          </a:xfrm>
          <a:custGeom>
            <a:avLst/>
            <a:gdLst/>
            <a:ahLst/>
            <a:cxnLst/>
            <a:rect l="l" t="t" r="r" b="b"/>
            <a:pathLst>
              <a:path w="191769" h="467994">
                <a:moveTo>
                  <a:pt x="18387" y="276209"/>
                </a:moveTo>
                <a:lnTo>
                  <a:pt x="10376" y="278891"/>
                </a:lnTo>
                <a:lnTo>
                  <a:pt x="4060" y="284545"/>
                </a:lnTo>
                <a:lnTo>
                  <a:pt x="517" y="291925"/>
                </a:lnTo>
                <a:lnTo>
                  <a:pt x="0" y="300091"/>
                </a:lnTo>
                <a:lnTo>
                  <a:pt x="2756" y="308101"/>
                </a:lnTo>
                <a:lnTo>
                  <a:pt x="95847" y="467740"/>
                </a:lnTo>
                <a:lnTo>
                  <a:pt x="120508" y="425450"/>
                </a:lnTo>
                <a:lnTo>
                  <a:pt x="74511" y="425450"/>
                </a:lnTo>
                <a:lnTo>
                  <a:pt x="74511" y="346510"/>
                </a:lnTo>
                <a:lnTo>
                  <a:pt x="39586" y="286638"/>
                </a:lnTo>
                <a:lnTo>
                  <a:pt x="33932" y="280320"/>
                </a:lnTo>
                <a:lnTo>
                  <a:pt x="26552" y="276764"/>
                </a:lnTo>
                <a:lnTo>
                  <a:pt x="18387" y="276209"/>
                </a:lnTo>
                <a:close/>
              </a:path>
              <a:path w="191769" h="467994">
                <a:moveTo>
                  <a:pt x="74511" y="346510"/>
                </a:moveTo>
                <a:lnTo>
                  <a:pt x="74511" y="425450"/>
                </a:lnTo>
                <a:lnTo>
                  <a:pt x="117183" y="425450"/>
                </a:lnTo>
                <a:lnTo>
                  <a:pt x="117183" y="414655"/>
                </a:lnTo>
                <a:lnTo>
                  <a:pt x="77432" y="414655"/>
                </a:lnTo>
                <a:lnTo>
                  <a:pt x="95847" y="383086"/>
                </a:lnTo>
                <a:lnTo>
                  <a:pt x="74511" y="346510"/>
                </a:lnTo>
                <a:close/>
              </a:path>
              <a:path w="191769" h="467994">
                <a:moveTo>
                  <a:pt x="173307" y="276209"/>
                </a:moveTo>
                <a:lnTo>
                  <a:pt x="165141" y="276764"/>
                </a:lnTo>
                <a:lnTo>
                  <a:pt x="157761" y="280320"/>
                </a:lnTo>
                <a:lnTo>
                  <a:pt x="152108" y="286638"/>
                </a:lnTo>
                <a:lnTo>
                  <a:pt x="117183" y="346510"/>
                </a:lnTo>
                <a:lnTo>
                  <a:pt x="117183" y="425450"/>
                </a:lnTo>
                <a:lnTo>
                  <a:pt x="120508" y="425450"/>
                </a:lnTo>
                <a:lnTo>
                  <a:pt x="188938" y="308101"/>
                </a:lnTo>
                <a:lnTo>
                  <a:pt x="191694" y="300091"/>
                </a:lnTo>
                <a:lnTo>
                  <a:pt x="191176" y="291925"/>
                </a:lnTo>
                <a:lnTo>
                  <a:pt x="187634" y="284545"/>
                </a:lnTo>
                <a:lnTo>
                  <a:pt x="181318" y="278891"/>
                </a:lnTo>
                <a:lnTo>
                  <a:pt x="173307" y="276209"/>
                </a:lnTo>
                <a:close/>
              </a:path>
              <a:path w="191769" h="467994">
                <a:moveTo>
                  <a:pt x="95847" y="383086"/>
                </a:moveTo>
                <a:lnTo>
                  <a:pt x="77432" y="414655"/>
                </a:lnTo>
                <a:lnTo>
                  <a:pt x="114262" y="414655"/>
                </a:lnTo>
                <a:lnTo>
                  <a:pt x="95847" y="383086"/>
                </a:lnTo>
                <a:close/>
              </a:path>
              <a:path w="191769" h="467994">
                <a:moveTo>
                  <a:pt x="117183" y="346510"/>
                </a:moveTo>
                <a:lnTo>
                  <a:pt x="95847" y="383086"/>
                </a:lnTo>
                <a:lnTo>
                  <a:pt x="114262" y="414655"/>
                </a:lnTo>
                <a:lnTo>
                  <a:pt x="117183" y="414655"/>
                </a:lnTo>
                <a:lnTo>
                  <a:pt x="117183" y="346510"/>
                </a:lnTo>
                <a:close/>
              </a:path>
              <a:path w="191769" h="467994">
                <a:moveTo>
                  <a:pt x="117183" y="0"/>
                </a:moveTo>
                <a:lnTo>
                  <a:pt x="74511" y="0"/>
                </a:lnTo>
                <a:lnTo>
                  <a:pt x="74511" y="346510"/>
                </a:lnTo>
                <a:lnTo>
                  <a:pt x="95847" y="383086"/>
                </a:lnTo>
                <a:lnTo>
                  <a:pt x="117183" y="346510"/>
                </a:lnTo>
                <a:lnTo>
                  <a:pt x="1171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380232" y="4393691"/>
            <a:ext cx="515112" cy="92049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541940" y="4613021"/>
            <a:ext cx="191770" cy="595630"/>
          </a:xfrm>
          <a:custGeom>
            <a:avLst/>
            <a:gdLst/>
            <a:ahLst/>
            <a:cxnLst/>
            <a:rect l="l" t="t" r="r" b="b"/>
            <a:pathLst>
              <a:path w="191770" h="595629">
                <a:moveTo>
                  <a:pt x="95847" y="84654"/>
                </a:moveTo>
                <a:lnTo>
                  <a:pt x="74511" y="121230"/>
                </a:lnTo>
                <a:lnTo>
                  <a:pt x="74511" y="595629"/>
                </a:lnTo>
                <a:lnTo>
                  <a:pt x="117183" y="595629"/>
                </a:lnTo>
                <a:lnTo>
                  <a:pt x="117183" y="121230"/>
                </a:lnTo>
                <a:lnTo>
                  <a:pt x="95847" y="84654"/>
                </a:lnTo>
                <a:close/>
              </a:path>
              <a:path w="191770" h="595629">
                <a:moveTo>
                  <a:pt x="95847" y="0"/>
                </a:moveTo>
                <a:lnTo>
                  <a:pt x="2756" y="159638"/>
                </a:lnTo>
                <a:lnTo>
                  <a:pt x="0" y="167649"/>
                </a:lnTo>
                <a:lnTo>
                  <a:pt x="517" y="175815"/>
                </a:lnTo>
                <a:lnTo>
                  <a:pt x="4060" y="183195"/>
                </a:lnTo>
                <a:lnTo>
                  <a:pt x="10376" y="188848"/>
                </a:lnTo>
                <a:lnTo>
                  <a:pt x="18387" y="191585"/>
                </a:lnTo>
                <a:lnTo>
                  <a:pt x="26552" y="191023"/>
                </a:lnTo>
                <a:lnTo>
                  <a:pt x="33932" y="187438"/>
                </a:lnTo>
                <a:lnTo>
                  <a:pt x="39586" y="181101"/>
                </a:lnTo>
                <a:lnTo>
                  <a:pt x="74511" y="121230"/>
                </a:lnTo>
                <a:lnTo>
                  <a:pt x="74511" y="42417"/>
                </a:lnTo>
                <a:lnTo>
                  <a:pt x="120582" y="42417"/>
                </a:lnTo>
                <a:lnTo>
                  <a:pt x="95847" y="0"/>
                </a:lnTo>
                <a:close/>
              </a:path>
              <a:path w="191770" h="595629">
                <a:moveTo>
                  <a:pt x="120582" y="42417"/>
                </a:moveTo>
                <a:lnTo>
                  <a:pt x="117183" y="42417"/>
                </a:lnTo>
                <a:lnTo>
                  <a:pt x="117183" y="121230"/>
                </a:lnTo>
                <a:lnTo>
                  <a:pt x="152108" y="181101"/>
                </a:lnTo>
                <a:lnTo>
                  <a:pt x="157743" y="187438"/>
                </a:lnTo>
                <a:lnTo>
                  <a:pt x="165094" y="191023"/>
                </a:lnTo>
                <a:lnTo>
                  <a:pt x="173253" y="191585"/>
                </a:lnTo>
                <a:lnTo>
                  <a:pt x="181318" y="188848"/>
                </a:lnTo>
                <a:lnTo>
                  <a:pt x="187634" y="183195"/>
                </a:lnTo>
                <a:lnTo>
                  <a:pt x="191176" y="175815"/>
                </a:lnTo>
                <a:lnTo>
                  <a:pt x="191694" y="167649"/>
                </a:lnTo>
                <a:lnTo>
                  <a:pt x="188938" y="159638"/>
                </a:lnTo>
                <a:lnTo>
                  <a:pt x="120582" y="42417"/>
                </a:lnTo>
                <a:close/>
              </a:path>
              <a:path w="191770" h="595629">
                <a:moveTo>
                  <a:pt x="117183" y="42417"/>
                </a:moveTo>
                <a:lnTo>
                  <a:pt x="74511" y="42417"/>
                </a:lnTo>
                <a:lnTo>
                  <a:pt x="74511" y="121230"/>
                </a:lnTo>
                <a:lnTo>
                  <a:pt x="95847" y="84654"/>
                </a:lnTo>
                <a:lnTo>
                  <a:pt x="77432" y="53085"/>
                </a:lnTo>
                <a:lnTo>
                  <a:pt x="117183" y="53085"/>
                </a:lnTo>
                <a:lnTo>
                  <a:pt x="117183" y="42417"/>
                </a:lnTo>
                <a:close/>
              </a:path>
              <a:path w="191770" h="595629">
                <a:moveTo>
                  <a:pt x="117183" y="53085"/>
                </a:moveTo>
                <a:lnTo>
                  <a:pt x="114262" y="53085"/>
                </a:lnTo>
                <a:lnTo>
                  <a:pt x="95847" y="84654"/>
                </a:lnTo>
                <a:lnTo>
                  <a:pt x="117183" y="121230"/>
                </a:lnTo>
                <a:lnTo>
                  <a:pt x="117183" y="53085"/>
                </a:lnTo>
                <a:close/>
              </a:path>
              <a:path w="191770" h="595629">
                <a:moveTo>
                  <a:pt x="114262" y="53085"/>
                </a:moveTo>
                <a:lnTo>
                  <a:pt x="77432" y="53085"/>
                </a:lnTo>
                <a:lnTo>
                  <a:pt x="95847" y="84654"/>
                </a:lnTo>
                <a:lnTo>
                  <a:pt x="114262" y="530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228844" y="4358640"/>
            <a:ext cx="515112" cy="94488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390552" y="4577969"/>
            <a:ext cx="191770" cy="620395"/>
          </a:xfrm>
          <a:custGeom>
            <a:avLst/>
            <a:gdLst/>
            <a:ahLst/>
            <a:cxnLst/>
            <a:rect l="l" t="t" r="r" b="b"/>
            <a:pathLst>
              <a:path w="191770" h="620395">
                <a:moveTo>
                  <a:pt x="95847" y="84654"/>
                </a:moveTo>
                <a:lnTo>
                  <a:pt x="74511" y="121230"/>
                </a:lnTo>
                <a:lnTo>
                  <a:pt x="74511" y="620394"/>
                </a:lnTo>
                <a:lnTo>
                  <a:pt x="117183" y="620394"/>
                </a:lnTo>
                <a:lnTo>
                  <a:pt x="117183" y="121230"/>
                </a:lnTo>
                <a:lnTo>
                  <a:pt x="95847" y="84654"/>
                </a:lnTo>
                <a:close/>
              </a:path>
              <a:path w="191770" h="620395">
                <a:moveTo>
                  <a:pt x="95847" y="0"/>
                </a:moveTo>
                <a:lnTo>
                  <a:pt x="2756" y="159638"/>
                </a:lnTo>
                <a:lnTo>
                  <a:pt x="0" y="167649"/>
                </a:lnTo>
                <a:lnTo>
                  <a:pt x="517" y="175815"/>
                </a:lnTo>
                <a:lnTo>
                  <a:pt x="4060" y="183195"/>
                </a:lnTo>
                <a:lnTo>
                  <a:pt x="10376" y="188848"/>
                </a:lnTo>
                <a:lnTo>
                  <a:pt x="18387" y="191585"/>
                </a:lnTo>
                <a:lnTo>
                  <a:pt x="26552" y="191023"/>
                </a:lnTo>
                <a:lnTo>
                  <a:pt x="33932" y="187438"/>
                </a:lnTo>
                <a:lnTo>
                  <a:pt x="39586" y="181101"/>
                </a:lnTo>
                <a:lnTo>
                  <a:pt x="74511" y="121230"/>
                </a:lnTo>
                <a:lnTo>
                  <a:pt x="74511" y="42417"/>
                </a:lnTo>
                <a:lnTo>
                  <a:pt x="120582" y="42417"/>
                </a:lnTo>
                <a:lnTo>
                  <a:pt x="95847" y="0"/>
                </a:lnTo>
                <a:close/>
              </a:path>
              <a:path w="191770" h="620395">
                <a:moveTo>
                  <a:pt x="120582" y="42417"/>
                </a:moveTo>
                <a:lnTo>
                  <a:pt x="117183" y="42417"/>
                </a:lnTo>
                <a:lnTo>
                  <a:pt x="117183" y="121230"/>
                </a:lnTo>
                <a:lnTo>
                  <a:pt x="152108" y="181101"/>
                </a:lnTo>
                <a:lnTo>
                  <a:pt x="157743" y="187438"/>
                </a:lnTo>
                <a:lnTo>
                  <a:pt x="165094" y="191023"/>
                </a:lnTo>
                <a:lnTo>
                  <a:pt x="173253" y="191585"/>
                </a:lnTo>
                <a:lnTo>
                  <a:pt x="181318" y="188848"/>
                </a:lnTo>
                <a:lnTo>
                  <a:pt x="187634" y="183195"/>
                </a:lnTo>
                <a:lnTo>
                  <a:pt x="191176" y="175815"/>
                </a:lnTo>
                <a:lnTo>
                  <a:pt x="191694" y="167649"/>
                </a:lnTo>
                <a:lnTo>
                  <a:pt x="188938" y="159638"/>
                </a:lnTo>
                <a:lnTo>
                  <a:pt x="120582" y="42417"/>
                </a:lnTo>
                <a:close/>
              </a:path>
              <a:path w="191770" h="620395">
                <a:moveTo>
                  <a:pt x="117183" y="42417"/>
                </a:moveTo>
                <a:lnTo>
                  <a:pt x="74511" y="42417"/>
                </a:lnTo>
                <a:lnTo>
                  <a:pt x="74511" y="121230"/>
                </a:lnTo>
                <a:lnTo>
                  <a:pt x="95847" y="84654"/>
                </a:lnTo>
                <a:lnTo>
                  <a:pt x="77432" y="53085"/>
                </a:lnTo>
                <a:lnTo>
                  <a:pt x="117183" y="53085"/>
                </a:lnTo>
                <a:lnTo>
                  <a:pt x="117183" y="42417"/>
                </a:lnTo>
                <a:close/>
              </a:path>
              <a:path w="191770" h="620395">
                <a:moveTo>
                  <a:pt x="117183" y="53085"/>
                </a:moveTo>
                <a:lnTo>
                  <a:pt x="114262" y="53085"/>
                </a:lnTo>
                <a:lnTo>
                  <a:pt x="95847" y="84654"/>
                </a:lnTo>
                <a:lnTo>
                  <a:pt x="117183" y="121230"/>
                </a:lnTo>
                <a:lnTo>
                  <a:pt x="117183" y="53085"/>
                </a:lnTo>
                <a:close/>
              </a:path>
              <a:path w="191770" h="620395">
                <a:moveTo>
                  <a:pt x="114262" y="53085"/>
                </a:moveTo>
                <a:lnTo>
                  <a:pt x="77432" y="53085"/>
                </a:lnTo>
                <a:lnTo>
                  <a:pt x="95847" y="84654"/>
                </a:lnTo>
                <a:lnTo>
                  <a:pt x="114262" y="530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799844" y="4384547"/>
            <a:ext cx="515112" cy="92049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961552" y="4603877"/>
            <a:ext cx="191770" cy="595630"/>
          </a:xfrm>
          <a:custGeom>
            <a:avLst/>
            <a:gdLst/>
            <a:ahLst/>
            <a:cxnLst/>
            <a:rect l="l" t="t" r="r" b="b"/>
            <a:pathLst>
              <a:path w="191769" h="595629">
                <a:moveTo>
                  <a:pt x="95847" y="84654"/>
                </a:moveTo>
                <a:lnTo>
                  <a:pt x="74511" y="121230"/>
                </a:lnTo>
                <a:lnTo>
                  <a:pt x="74511" y="595630"/>
                </a:lnTo>
                <a:lnTo>
                  <a:pt x="117183" y="595630"/>
                </a:lnTo>
                <a:lnTo>
                  <a:pt x="117183" y="121230"/>
                </a:lnTo>
                <a:lnTo>
                  <a:pt x="95847" y="84654"/>
                </a:lnTo>
                <a:close/>
              </a:path>
              <a:path w="191769" h="595629">
                <a:moveTo>
                  <a:pt x="95847" y="0"/>
                </a:moveTo>
                <a:lnTo>
                  <a:pt x="2756" y="159639"/>
                </a:lnTo>
                <a:lnTo>
                  <a:pt x="0" y="167649"/>
                </a:lnTo>
                <a:lnTo>
                  <a:pt x="517" y="175815"/>
                </a:lnTo>
                <a:lnTo>
                  <a:pt x="4060" y="183195"/>
                </a:lnTo>
                <a:lnTo>
                  <a:pt x="10376" y="188849"/>
                </a:lnTo>
                <a:lnTo>
                  <a:pt x="18387" y="191585"/>
                </a:lnTo>
                <a:lnTo>
                  <a:pt x="26552" y="191023"/>
                </a:lnTo>
                <a:lnTo>
                  <a:pt x="33932" y="187438"/>
                </a:lnTo>
                <a:lnTo>
                  <a:pt x="39586" y="181102"/>
                </a:lnTo>
                <a:lnTo>
                  <a:pt x="74511" y="121230"/>
                </a:lnTo>
                <a:lnTo>
                  <a:pt x="74511" y="42418"/>
                </a:lnTo>
                <a:lnTo>
                  <a:pt x="120582" y="42418"/>
                </a:lnTo>
                <a:lnTo>
                  <a:pt x="95847" y="0"/>
                </a:lnTo>
                <a:close/>
              </a:path>
              <a:path w="191769" h="595629">
                <a:moveTo>
                  <a:pt x="120582" y="42418"/>
                </a:moveTo>
                <a:lnTo>
                  <a:pt x="117183" y="42418"/>
                </a:lnTo>
                <a:lnTo>
                  <a:pt x="117183" y="121230"/>
                </a:lnTo>
                <a:lnTo>
                  <a:pt x="152108" y="181102"/>
                </a:lnTo>
                <a:lnTo>
                  <a:pt x="157761" y="187438"/>
                </a:lnTo>
                <a:lnTo>
                  <a:pt x="165141" y="191023"/>
                </a:lnTo>
                <a:lnTo>
                  <a:pt x="173307" y="191585"/>
                </a:lnTo>
                <a:lnTo>
                  <a:pt x="181318" y="188849"/>
                </a:lnTo>
                <a:lnTo>
                  <a:pt x="187634" y="183195"/>
                </a:lnTo>
                <a:lnTo>
                  <a:pt x="191176" y="175815"/>
                </a:lnTo>
                <a:lnTo>
                  <a:pt x="191694" y="167649"/>
                </a:lnTo>
                <a:lnTo>
                  <a:pt x="188938" y="159639"/>
                </a:lnTo>
                <a:lnTo>
                  <a:pt x="120582" y="42418"/>
                </a:lnTo>
                <a:close/>
              </a:path>
              <a:path w="191769" h="595629">
                <a:moveTo>
                  <a:pt x="117183" y="42418"/>
                </a:moveTo>
                <a:lnTo>
                  <a:pt x="74511" y="42418"/>
                </a:lnTo>
                <a:lnTo>
                  <a:pt x="74511" y="121230"/>
                </a:lnTo>
                <a:lnTo>
                  <a:pt x="95847" y="84654"/>
                </a:lnTo>
                <a:lnTo>
                  <a:pt x="77432" y="53086"/>
                </a:lnTo>
                <a:lnTo>
                  <a:pt x="117183" y="53086"/>
                </a:lnTo>
                <a:lnTo>
                  <a:pt x="117183" y="42418"/>
                </a:lnTo>
                <a:close/>
              </a:path>
              <a:path w="191769" h="595629">
                <a:moveTo>
                  <a:pt x="117183" y="53086"/>
                </a:moveTo>
                <a:lnTo>
                  <a:pt x="114262" y="53086"/>
                </a:lnTo>
                <a:lnTo>
                  <a:pt x="95847" y="84654"/>
                </a:lnTo>
                <a:lnTo>
                  <a:pt x="117183" y="121230"/>
                </a:lnTo>
                <a:lnTo>
                  <a:pt x="117183" y="53086"/>
                </a:lnTo>
                <a:close/>
              </a:path>
              <a:path w="191769" h="595629">
                <a:moveTo>
                  <a:pt x="114262" y="53086"/>
                </a:moveTo>
                <a:lnTo>
                  <a:pt x="77432" y="53086"/>
                </a:lnTo>
                <a:lnTo>
                  <a:pt x="95847" y="84654"/>
                </a:lnTo>
                <a:lnTo>
                  <a:pt x="114262" y="530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Slide Number Placeholder 9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8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2000" y="3352800"/>
            <a:ext cx="1676400" cy="2590800"/>
          </a:xfrm>
          <a:custGeom>
            <a:avLst/>
            <a:gdLst/>
            <a:ahLst/>
            <a:cxnLst/>
            <a:rect l="l" t="t" r="r" b="b"/>
            <a:pathLst>
              <a:path w="1676400" h="2590800">
                <a:moveTo>
                  <a:pt x="0" y="2590800"/>
                </a:moveTo>
                <a:lnTo>
                  <a:pt x="1676400" y="2590800"/>
                </a:lnTo>
                <a:lnTo>
                  <a:pt x="1676400" y="0"/>
                </a:lnTo>
                <a:lnTo>
                  <a:pt x="0" y="0"/>
                </a:lnTo>
                <a:lnTo>
                  <a:pt x="0" y="2590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000" y="3352800"/>
            <a:ext cx="1676400" cy="2590800"/>
          </a:xfrm>
          <a:custGeom>
            <a:avLst/>
            <a:gdLst/>
            <a:ahLst/>
            <a:cxnLst/>
            <a:rect l="l" t="t" r="r" b="b"/>
            <a:pathLst>
              <a:path w="1676400" h="2590800">
                <a:moveTo>
                  <a:pt x="0" y="2590800"/>
                </a:moveTo>
                <a:lnTo>
                  <a:pt x="1676400" y="2590800"/>
                </a:lnTo>
                <a:lnTo>
                  <a:pt x="1676400" y="0"/>
                </a:lnTo>
                <a:lnTo>
                  <a:pt x="0" y="0"/>
                </a:lnTo>
                <a:lnTo>
                  <a:pt x="0" y="259080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74980" y="795273"/>
            <a:ext cx="8288020" cy="235902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77495" indent="-265430" algn="just">
              <a:lnSpc>
                <a:spcPct val="100000"/>
              </a:lnSpc>
              <a:spcBef>
                <a:spcPts val="400"/>
              </a:spcBef>
              <a:buSzPct val="80555"/>
              <a:buFont typeface="Wingdings"/>
              <a:buChar char=""/>
              <a:tabLst>
                <a:tab pos="278130" algn="l"/>
              </a:tabLst>
            </a:pPr>
            <a:r>
              <a:rPr sz="1800" dirty="0">
                <a:latin typeface="Times New Roman"/>
                <a:cs typeface="Times New Roman"/>
              </a:rPr>
              <a:t>The central and essential ingredient of </a:t>
            </a:r>
            <a:r>
              <a:rPr sz="1800" spc="-5" dirty="0">
                <a:latin typeface="Times New Roman"/>
                <a:cs typeface="Times New Roman"/>
              </a:rPr>
              <a:t>CAD/CAM is </a:t>
            </a:r>
            <a:r>
              <a:rPr sz="1800" dirty="0">
                <a:latin typeface="Times New Roman"/>
                <a:cs typeface="Times New Roman"/>
              </a:rPr>
              <a:t>the digital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computer.</a:t>
            </a:r>
            <a:endParaRPr sz="1800">
              <a:latin typeface="Times New Roman"/>
              <a:cs typeface="Times New Roman"/>
            </a:endParaRPr>
          </a:p>
          <a:p>
            <a:pPr marL="277495" marR="5080" indent="-265430" algn="just">
              <a:lnSpc>
                <a:spcPct val="100000"/>
              </a:lnSpc>
              <a:spcBef>
                <a:spcPts val="300"/>
              </a:spcBef>
              <a:buSzPct val="80555"/>
              <a:buFont typeface="Wingdings"/>
              <a:buChar char=""/>
              <a:tabLst>
                <a:tab pos="278130" algn="l"/>
              </a:tabLst>
            </a:pP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modern </a:t>
            </a:r>
            <a:r>
              <a:rPr sz="1800" dirty="0">
                <a:latin typeface="Times New Roman"/>
                <a:cs typeface="Times New Roman"/>
              </a:rPr>
              <a:t>digital computer </a:t>
            </a:r>
            <a:r>
              <a:rPr sz="1800" spc="-5" dirty="0">
                <a:latin typeface="Times New Roman"/>
                <a:cs typeface="Times New Roman"/>
              </a:rPr>
              <a:t>is </a:t>
            </a:r>
            <a:r>
              <a:rPr sz="1800" dirty="0">
                <a:latin typeface="Times New Roman"/>
                <a:cs typeface="Times New Roman"/>
              </a:rPr>
              <a:t>an </a:t>
            </a:r>
            <a:r>
              <a:rPr sz="1800" spc="-5" dirty="0">
                <a:latin typeface="Times New Roman"/>
                <a:cs typeface="Times New Roman"/>
              </a:rPr>
              <a:t>electronic machine </a:t>
            </a:r>
            <a:r>
              <a:rPr sz="1800" dirty="0">
                <a:latin typeface="Times New Roman"/>
                <a:cs typeface="Times New Roman"/>
              </a:rPr>
              <a:t>that can </a:t>
            </a:r>
            <a:r>
              <a:rPr sz="1800" spc="-5" dirty="0">
                <a:latin typeface="Times New Roman"/>
                <a:cs typeface="Times New Roman"/>
              </a:rPr>
              <a:t>perform mathematical 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logical calculations </a:t>
            </a:r>
            <a:r>
              <a:rPr sz="1800" dirty="0">
                <a:latin typeface="Times New Roman"/>
                <a:cs typeface="Times New Roman"/>
              </a:rPr>
              <a:t>and data </a:t>
            </a:r>
            <a:r>
              <a:rPr sz="1800" spc="-5" dirty="0">
                <a:latin typeface="Times New Roman"/>
                <a:cs typeface="Times New Roman"/>
              </a:rPr>
              <a:t>processing functions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accordance with </a:t>
            </a:r>
            <a:r>
              <a:rPr sz="1800" dirty="0">
                <a:latin typeface="Times New Roman"/>
                <a:cs typeface="Times New Roman"/>
              </a:rPr>
              <a:t>a  predetermined program </a:t>
            </a:r>
            <a:r>
              <a:rPr sz="1800" spc="-5" dirty="0">
                <a:latin typeface="Times New Roman"/>
                <a:cs typeface="Times New Roman"/>
              </a:rPr>
              <a:t>of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instructions.</a:t>
            </a:r>
            <a:endParaRPr sz="1800">
              <a:latin typeface="Times New Roman"/>
              <a:cs typeface="Times New Roman"/>
            </a:endParaRPr>
          </a:p>
          <a:p>
            <a:pPr marL="277495" indent="-265430" algn="just">
              <a:lnSpc>
                <a:spcPct val="100000"/>
              </a:lnSpc>
              <a:spcBef>
                <a:spcPts val="300"/>
              </a:spcBef>
              <a:buSzPct val="80555"/>
              <a:buFont typeface="Wingdings"/>
              <a:buChar char=""/>
              <a:tabLst>
                <a:tab pos="278130" algn="l"/>
              </a:tabLst>
            </a:pPr>
            <a:r>
              <a:rPr sz="1800" dirty="0">
                <a:latin typeface="Times New Roman"/>
                <a:cs typeface="Times New Roman"/>
              </a:rPr>
              <a:t>There are three basic hardware components of a general-purpose digital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computer:-</a:t>
            </a:r>
            <a:endParaRPr sz="1800">
              <a:latin typeface="Times New Roman"/>
              <a:cs typeface="Times New Roman"/>
            </a:endParaRPr>
          </a:p>
          <a:p>
            <a:pPr marL="638810" lvl="1" indent="-343535">
              <a:lnSpc>
                <a:spcPct val="100000"/>
              </a:lnSpc>
              <a:spcBef>
                <a:spcPts val="310"/>
              </a:spcBef>
              <a:buAutoNum type="alphaLcPeriod"/>
              <a:tabLst>
                <a:tab pos="638810" algn="l"/>
                <a:tab pos="639445" algn="l"/>
              </a:tabLst>
            </a:pPr>
            <a:r>
              <a:rPr sz="1600" spc="-5" dirty="0">
                <a:latin typeface="Times New Roman"/>
                <a:cs typeface="Times New Roman"/>
              </a:rPr>
              <a:t>Central processing unit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(CPU)</a:t>
            </a:r>
            <a:endParaRPr sz="1600">
              <a:latin typeface="Times New Roman"/>
              <a:cs typeface="Times New Roman"/>
            </a:endParaRPr>
          </a:p>
          <a:p>
            <a:pPr marL="638810" lvl="1" indent="-343535">
              <a:lnSpc>
                <a:spcPct val="100000"/>
              </a:lnSpc>
              <a:spcBef>
                <a:spcPts val="300"/>
              </a:spcBef>
              <a:buAutoNum type="alphaLcPeriod"/>
              <a:tabLst>
                <a:tab pos="638810" algn="l"/>
                <a:tab pos="639445" algn="l"/>
              </a:tabLst>
            </a:pPr>
            <a:r>
              <a:rPr sz="1600" spc="-10" dirty="0">
                <a:latin typeface="Times New Roman"/>
                <a:cs typeface="Times New Roman"/>
              </a:rPr>
              <a:t>Memory</a:t>
            </a:r>
            <a:endParaRPr sz="1600">
              <a:latin typeface="Times New Roman"/>
              <a:cs typeface="Times New Roman"/>
            </a:endParaRPr>
          </a:p>
          <a:p>
            <a:pPr marL="638810" lvl="1" indent="-343535">
              <a:lnSpc>
                <a:spcPct val="100000"/>
              </a:lnSpc>
              <a:spcBef>
                <a:spcPts val="300"/>
              </a:spcBef>
              <a:buAutoNum type="alphaLcPeriod"/>
              <a:tabLst>
                <a:tab pos="638810" algn="l"/>
                <a:tab pos="639445" algn="l"/>
              </a:tabLst>
            </a:pPr>
            <a:r>
              <a:rPr sz="1600" spc="-5" dirty="0">
                <a:latin typeface="Times New Roman"/>
                <a:cs typeface="Times New Roman"/>
              </a:rPr>
              <a:t>Input/output (I/O)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Section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4980" y="3206622"/>
            <a:ext cx="155575" cy="2216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spc="25" dirty="0">
                <a:solidFill>
                  <a:srgbClr val="EF7E09"/>
                </a:solidFill>
                <a:latin typeface="Wingdings"/>
                <a:cs typeface="Wingdings"/>
              </a:rPr>
              <a:t></a:t>
            </a:r>
            <a:endParaRPr sz="1250">
              <a:latin typeface="Wingdings"/>
              <a:cs typeface="Wingding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45438" y="3447669"/>
            <a:ext cx="4953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/>
                <a:cs typeface="Times New Roman"/>
              </a:rPr>
              <a:t>CPU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79157" y="3133802"/>
            <a:ext cx="1736725" cy="117094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indent="31750">
              <a:lnSpc>
                <a:spcPct val="115300"/>
              </a:lnSpc>
              <a:spcBef>
                <a:spcPts val="60"/>
              </a:spcBef>
            </a:pPr>
            <a:r>
              <a:rPr sz="1600" spc="-5" dirty="0">
                <a:latin typeface="Times New Roman"/>
                <a:cs typeface="Times New Roman"/>
              </a:rPr>
              <a:t>Peripheral devices  </a:t>
            </a:r>
            <a:r>
              <a:rPr sz="1600" spc="-15" dirty="0">
                <a:latin typeface="Times New Roman"/>
                <a:cs typeface="Times New Roman"/>
              </a:rPr>
              <a:t>(reader, </a:t>
            </a:r>
            <a:r>
              <a:rPr sz="1600" spc="-10" dirty="0">
                <a:latin typeface="Times New Roman"/>
                <a:cs typeface="Times New Roman"/>
              </a:rPr>
              <a:t>printer,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etc.)</a:t>
            </a:r>
            <a:endParaRPr sz="1800">
              <a:latin typeface="Times New Roman"/>
              <a:cs typeface="Times New Roman"/>
            </a:endParaRPr>
          </a:p>
          <a:p>
            <a:pPr marL="82550">
              <a:lnSpc>
                <a:spcPct val="100000"/>
              </a:lnSpc>
              <a:spcBef>
                <a:spcPts val="500"/>
              </a:spcBef>
            </a:pPr>
            <a:r>
              <a:rPr sz="1600" spc="-5" dirty="0">
                <a:latin typeface="Times New Roman"/>
                <a:cs typeface="Times New Roman"/>
              </a:rPr>
              <a:t>or</a:t>
            </a:r>
            <a:endParaRPr sz="1600">
              <a:latin typeface="Times New Roman"/>
              <a:cs typeface="Times New Roman"/>
            </a:endParaRPr>
          </a:p>
          <a:p>
            <a:pPr marL="62865">
              <a:lnSpc>
                <a:spcPct val="100000"/>
              </a:lnSpc>
              <a:spcBef>
                <a:spcPts val="50"/>
              </a:spcBef>
            </a:pPr>
            <a:r>
              <a:rPr sz="1600" spc="-15" dirty="0">
                <a:latin typeface="Times New Roman"/>
                <a:cs typeface="Times New Roman"/>
              </a:rPr>
              <a:t>mass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memory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56205" y="5841034"/>
            <a:ext cx="6139815" cy="65024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075055">
              <a:lnSpc>
                <a:spcPct val="100000"/>
              </a:lnSpc>
              <a:spcBef>
                <a:spcPts val="395"/>
              </a:spcBef>
              <a:tabLst>
                <a:tab pos="473329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Computer	Outside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world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800" spc="-5" dirty="0">
                <a:latin typeface="Times New Roman"/>
                <a:cs typeface="Times New Roman"/>
              </a:rPr>
              <a:t>Fig. </a:t>
            </a:r>
            <a:r>
              <a:rPr sz="1800" dirty="0">
                <a:latin typeface="Times New Roman"/>
                <a:cs typeface="Times New Roman"/>
              </a:rPr>
              <a:t>7: </a:t>
            </a:r>
            <a:r>
              <a:rPr sz="1800" spc="-5" dirty="0">
                <a:latin typeface="Times New Roman"/>
                <a:cs typeface="Times New Roman"/>
              </a:rPr>
              <a:t>Basic hardware </a:t>
            </a:r>
            <a:r>
              <a:rPr sz="1800" dirty="0">
                <a:latin typeface="Times New Roman"/>
                <a:cs typeface="Times New Roman"/>
              </a:rPr>
              <a:t>structure of a digital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computer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282951" y="124968"/>
            <a:ext cx="4119372" cy="8610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530601" y="232359"/>
            <a:ext cx="3627754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u="heavy" spc="-5" dirty="0">
                <a:uFill>
                  <a:solidFill>
                    <a:srgbClr val="000000"/>
                  </a:solidFill>
                </a:uFill>
              </a:rPr>
              <a:t>Computer</a:t>
            </a:r>
            <a:r>
              <a:rPr sz="3000" u="heavy" spc="-15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3000" u="heavy" spc="-30" dirty="0">
                <a:uFill>
                  <a:solidFill>
                    <a:srgbClr val="000000"/>
                  </a:solidFill>
                </a:uFill>
              </a:rPr>
              <a:t>Technology</a:t>
            </a:r>
            <a:endParaRPr sz="3000"/>
          </a:p>
        </p:txBody>
      </p:sp>
      <p:sp>
        <p:nvSpPr>
          <p:cNvPr id="11" name="object 11"/>
          <p:cNvSpPr/>
          <p:nvPr/>
        </p:nvSpPr>
        <p:spPr>
          <a:xfrm>
            <a:off x="2511551" y="649223"/>
            <a:ext cx="3662172" cy="975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14400" y="3886200"/>
            <a:ext cx="1371600" cy="914400"/>
          </a:xfrm>
          <a:custGeom>
            <a:avLst/>
            <a:gdLst/>
            <a:ahLst/>
            <a:cxnLst/>
            <a:rect l="l" t="t" r="r" b="b"/>
            <a:pathLst>
              <a:path w="1371600" h="914400">
                <a:moveTo>
                  <a:pt x="0" y="914400"/>
                </a:moveTo>
                <a:lnTo>
                  <a:pt x="1371600" y="914400"/>
                </a:lnTo>
                <a:lnTo>
                  <a:pt x="13716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914400" y="3886200"/>
            <a:ext cx="1371600" cy="914400"/>
          </a:xfrm>
          <a:prstGeom prst="rect">
            <a:avLst/>
          </a:prstGeom>
          <a:ln w="42672">
            <a:solidFill>
              <a:srgbClr val="000000"/>
            </a:solidFill>
          </a:ln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1400">
              <a:latin typeface="Times New Roman"/>
              <a:cs typeface="Times New Roman"/>
            </a:endParaRPr>
          </a:p>
          <a:p>
            <a:pPr marL="511175" marR="342265" indent="-163195">
              <a:lnSpc>
                <a:spcPct val="100000"/>
              </a:lnSpc>
            </a:pPr>
            <a:r>
              <a:rPr sz="1600" b="1" spc="-5" dirty="0">
                <a:latin typeface="Times New Roman"/>
                <a:cs typeface="Times New Roman"/>
              </a:rPr>
              <a:t>Cont</a:t>
            </a:r>
            <a:r>
              <a:rPr sz="1600" b="1" spc="-35" dirty="0">
                <a:latin typeface="Times New Roman"/>
                <a:cs typeface="Times New Roman"/>
              </a:rPr>
              <a:t>r</a:t>
            </a:r>
            <a:r>
              <a:rPr sz="1600" b="1" spc="-5" dirty="0">
                <a:latin typeface="Times New Roman"/>
                <a:cs typeface="Times New Roman"/>
              </a:rPr>
              <a:t>ol  unit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914400" y="4800600"/>
            <a:ext cx="1371600" cy="914400"/>
          </a:xfrm>
          <a:custGeom>
            <a:avLst/>
            <a:gdLst/>
            <a:ahLst/>
            <a:cxnLst/>
            <a:rect l="l" t="t" r="r" b="b"/>
            <a:pathLst>
              <a:path w="1371600" h="914400">
                <a:moveTo>
                  <a:pt x="0" y="914400"/>
                </a:moveTo>
                <a:lnTo>
                  <a:pt x="1371600" y="914400"/>
                </a:lnTo>
                <a:lnTo>
                  <a:pt x="13716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14400" y="4800600"/>
            <a:ext cx="1371600" cy="914400"/>
          </a:xfrm>
          <a:custGeom>
            <a:avLst/>
            <a:gdLst/>
            <a:ahLst/>
            <a:cxnLst/>
            <a:rect l="l" t="t" r="r" b="b"/>
            <a:pathLst>
              <a:path w="1371600" h="914400">
                <a:moveTo>
                  <a:pt x="0" y="914400"/>
                </a:moveTo>
                <a:lnTo>
                  <a:pt x="1371600" y="914400"/>
                </a:lnTo>
                <a:lnTo>
                  <a:pt x="13716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914400" y="4800600"/>
            <a:ext cx="1371600" cy="914400"/>
          </a:xfrm>
          <a:prstGeom prst="rect">
            <a:avLst/>
          </a:prstGeom>
          <a:ln w="42672">
            <a:solidFill>
              <a:srgbClr val="000000"/>
            </a:solidFill>
          </a:ln>
        </p:spPr>
        <p:txBody>
          <a:bodyPr vert="horz" wrap="square" lIns="0" tIns="85725" rIns="0" bIns="0" rtlCol="0">
            <a:spAutoFit/>
          </a:bodyPr>
          <a:lstStyle/>
          <a:p>
            <a:pPr marL="481965" marR="206375" indent="-268605">
              <a:lnSpc>
                <a:spcPct val="100000"/>
              </a:lnSpc>
              <a:spcBef>
                <a:spcPts val="675"/>
              </a:spcBef>
            </a:pPr>
            <a:r>
              <a:rPr sz="1600" b="1" spc="-5" dirty="0">
                <a:latin typeface="Times New Roman"/>
                <a:cs typeface="Times New Roman"/>
              </a:rPr>
              <a:t>Arith</a:t>
            </a:r>
            <a:r>
              <a:rPr sz="1600" b="1" spc="-35" dirty="0">
                <a:latin typeface="Times New Roman"/>
                <a:cs typeface="Times New Roman"/>
              </a:rPr>
              <a:t>m</a:t>
            </a:r>
            <a:r>
              <a:rPr sz="1600" b="1" spc="-5" dirty="0">
                <a:latin typeface="Times New Roman"/>
                <a:cs typeface="Times New Roman"/>
              </a:rPr>
              <a:t>e</a:t>
            </a:r>
            <a:r>
              <a:rPr sz="1600" b="1" dirty="0">
                <a:latin typeface="Times New Roman"/>
                <a:cs typeface="Times New Roman"/>
              </a:rPr>
              <a:t>t</a:t>
            </a:r>
            <a:r>
              <a:rPr sz="1600" b="1" spc="-5" dirty="0">
                <a:latin typeface="Times New Roman"/>
                <a:cs typeface="Times New Roman"/>
              </a:rPr>
              <a:t>ic  logic  unit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962400" y="3581400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0" y="609600"/>
                </a:moveTo>
                <a:lnTo>
                  <a:pt x="1371600" y="609600"/>
                </a:lnTo>
                <a:lnTo>
                  <a:pt x="13716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962400" y="3581400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0" y="609600"/>
                </a:moveTo>
                <a:lnTo>
                  <a:pt x="1371600" y="609600"/>
                </a:lnTo>
                <a:lnTo>
                  <a:pt x="13716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077715" y="3746372"/>
            <a:ext cx="11410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imes New Roman"/>
                <a:cs typeface="Times New Roman"/>
              </a:rPr>
              <a:t>Input/output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962400" y="5181600"/>
            <a:ext cx="1371600" cy="533400"/>
          </a:xfrm>
          <a:custGeom>
            <a:avLst/>
            <a:gdLst/>
            <a:ahLst/>
            <a:cxnLst/>
            <a:rect l="l" t="t" r="r" b="b"/>
            <a:pathLst>
              <a:path w="1371600" h="533400">
                <a:moveTo>
                  <a:pt x="0" y="533400"/>
                </a:moveTo>
                <a:lnTo>
                  <a:pt x="1371600" y="533400"/>
                </a:lnTo>
                <a:lnTo>
                  <a:pt x="1371600" y="0"/>
                </a:lnTo>
                <a:lnTo>
                  <a:pt x="0" y="0"/>
                </a:lnTo>
                <a:lnTo>
                  <a:pt x="0" y="533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962400" y="5181600"/>
            <a:ext cx="1371600" cy="533400"/>
          </a:xfrm>
          <a:custGeom>
            <a:avLst/>
            <a:gdLst/>
            <a:ahLst/>
            <a:cxnLst/>
            <a:rect l="l" t="t" r="r" b="b"/>
            <a:pathLst>
              <a:path w="1371600" h="533400">
                <a:moveTo>
                  <a:pt x="0" y="533400"/>
                </a:moveTo>
                <a:lnTo>
                  <a:pt x="1371600" y="533400"/>
                </a:lnTo>
                <a:lnTo>
                  <a:pt x="1371600" y="0"/>
                </a:lnTo>
                <a:lnTo>
                  <a:pt x="0" y="0"/>
                </a:lnTo>
                <a:lnTo>
                  <a:pt x="0" y="533400"/>
                </a:lnTo>
                <a:close/>
              </a:path>
            </a:pathLst>
          </a:custGeom>
          <a:ln w="426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265167" y="5308853"/>
            <a:ext cx="7664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imes New Roman"/>
                <a:cs typeface="Times New Roman"/>
              </a:rPr>
              <a:t>Me</a:t>
            </a:r>
            <a:r>
              <a:rPr sz="1600" b="1" spc="-30" dirty="0">
                <a:latin typeface="Times New Roman"/>
                <a:cs typeface="Times New Roman"/>
              </a:rPr>
              <a:t>m</a:t>
            </a:r>
            <a:r>
              <a:rPr sz="1600" b="1" spc="-5" dirty="0">
                <a:latin typeface="Times New Roman"/>
                <a:cs typeface="Times New Roman"/>
              </a:rPr>
              <a:t>ory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371344" y="3459479"/>
            <a:ext cx="1828800" cy="4739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39161" y="3572783"/>
            <a:ext cx="1524635" cy="171450"/>
          </a:xfrm>
          <a:custGeom>
            <a:avLst/>
            <a:gdLst/>
            <a:ahLst/>
            <a:cxnLst/>
            <a:rect l="l" t="t" r="r" b="b"/>
            <a:pathLst>
              <a:path w="1524635" h="171450">
                <a:moveTo>
                  <a:pt x="1448326" y="85578"/>
                </a:moveTo>
                <a:lnTo>
                  <a:pt x="1362328" y="135743"/>
                </a:lnTo>
                <a:lnTo>
                  <a:pt x="1356721" y="140795"/>
                </a:lnTo>
                <a:lnTo>
                  <a:pt x="1353565" y="147395"/>
                </a:lnTo>
                <a:lnTo>
                  <a:pt x="1353077" y="154709"/>
                </a:lnTo>
                <a:lnTo>
                  <a:pt x="1355471" y="161905"/>
                </a:lnTo>
                <a:lnTo>
                  <a:pt x="1360523" y="167513"/>
                </a:lnTo>
                <a:lnTo>
                  <a:pt x="1367123" y="170668"/>
                </a:lnTo>
                <a:lnTo>
                  <a:pt x="1374437" y="171156"/>
                </a:lnTo>
                <a:lnTo>
                  <a:pt x="1381633" y="168763"/>
                </a:lnTo>
                <a:lnTo>
                  <a:pt x="1491494" y="104628"/>
                </a:lnTo>
                <a:lnTo>
                  <a:pt x="1486280" y="104628"/>
                </a:lnTo>
                <a:lnTo>
                  <a:pt x="1486280" y="102088"/>
                </a:lnTo>
                <a:lnTo>
                  <a:pt x="1476628" y="102088"/>
                </a:lnTo>
                <a:lnTo>
                  <a:pt x="1448326" y="85578"/>
                </a:lnTo>
                <a:close/>
              </a:path>
              <a:path w="1524635" h="171450">
                <a:moveTo>
                  <a:pt x="1415668" y="66528"/>
                </a:moveTo>
                <a:lnTo>
                  <a:pt x="0" y="66528"/>
                </a:lnTo>
                <a:lnTo>
                  <a:pt x="0" y="104628"/>
                </a:lnTo>
                <a:lnTo>
                  <a:pt x="1415668" y="104628"/>
                </a:lnTo>
                <a:lnTo>
                  <a:pt x="1448326" y="85578"/>
                </a:lnTo>
                <a:lnTo>
                  <a:pt x="1415668" y="66528"/>
                </a:lnTo>
                <a:close/>
              </a:path>
              <a:path w="1524635" h="171450">
                <a:moveTo>
                  <a:pt x="1491494" y="66528"/>
                </a:moveTo>
                <a:lnTo>
                  <a:pt x="1486280" y="66528"/>
                </a:lnTo>
                <a:lnTo>
                  <a:pt x="1486280" y="104628"/>
                </a:lnTo>
                <a:lnTo>
                  <a:pt x="1491494" y="104628"/>
                </a:lnTo>
                <a:lnTo>
                  <a:pt x="1524127" y="85578"/>
                </a:lnTo>
                <a:lnTo>
                  <a:pt x="1491494" y="66528"/>
                </a:lnTo>
                <a:close/>
              </a:path>
              <a:path w="1524635" h="171450">
                <a:moveTo>
                  <a:pt x="1476628" y="69068"/>
                </a:moveTo>
                <a:lnTo>
                  <a:pt x="1448326" y="85578"/>
                </a:lnTo>
                <a:lnTo>
                  <a:pt x="1476628" y="102088"/>
                </a:lnTo>
                <a:lnTo>
                  <a:pt x="1476628" y="69068"/>
                </a:lnTo>
                <a:close/>
              </a:path>
              <a:path w="1524635" h="171450">
                <a:moveTo>
                  <a:pt x="1486280" y="69068"/>
                </a:moveTo>
                <a:lnTo>
                  <a:pt x="1476628" y="69068"/>
                </a:lnTo>
                <a:lnTo>
                  <a:pt x="1476628" y="102088"/>
                </a:lnTo>
                <a:lnTo>
                  <a:pt x="1486280" y="102088"/>
                </a:lnTo>
                <a:lnTo>
                  <a:pt x="1486280" y="69068"/>
                </a:lnTo>
                <a:close/>
              </a:path>
              <a:path w="1524635" h="171450">
                <a:moveTo>
                  <a:pt x="1374437" y="0"/>
                </a:moveTo>
                <a:lnTo>
                  <a:pt x="1367123" y="488"/>
                </a:lnTo>
                <a:lnTo>
                  <a:pt x="1360523" y="3643"/>
                </a:lnTo>
                <a:lnTo>
                  <a:pt x="1355471" y="9251"/>
                </a:lnTo>
                <a:lnTo>
                  <a:pt x="1353077" y="16446"/>
                </a:lnTo>
                <a:lnTo>
                  <a:pt x="1353565" y="23760"/>
                </a:lnTo>
                <a:lnTo>
                  <a:pt x="1356721" y="30360"/>
                </a:lnTo>
                <a:lnTo>
                  <a:pt x="1362328" y="35413"/>
                </a:lnTo>
                <a:lnTo>
                  <a:pt x="1448326" y="85578"/>
                </a:lnTo>
                <a:lnTo>
                  <a:pt x="1476628" y="69068"/>
                </a:lnTo>
                <a:lnTo>
                  <a:pt x="1486280" y="69068"/>
                </a:lnTo>
                <a:lnTo>
                  <a:pt x="1486280" y="66528"/>
                </a:lnTo>
                <a:lnTo>
                  <a:pt x="1491494" y="66528"/>
                </a:lnTo>
                <a:lnTo>
                  <a:pt x="1381633" y="2393"/>
                </a:lnTo>
                <a:lnTo>
                  <a:pt x="137443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02179" y="3840479"/>
            <a:ext cx="1828799" cy="473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439035" y="3953783"/>
            <a:ext cx="1524635" cy="171450"/>
          </a:xfrm>
          <a:custGeom>
            <a:avLst/>
            <a:gdLst/>
            <a:ahLst/>
            <a:cxnLst/>
            <a:rect l="l" t="t" r="r" b="b"/>
            <a:pathLst>
              <a:path w="1524635" h="171450">
                <a:moveTo>
                  <a:pt x="149689" y="0"/>
                </a:moveTo>
                <a:lnTo>
                  <a:pt x="142494" y="2393"/>
                </a:lnTo>
                <a:lnTo>
                  <a:pt x="0" y="85578"/>
                </a:lnTo>
                <a:lnTo>
                  <a:pt x="142494" y="168763"/>
                </a:lnTo>
                <a:lnTo>
                  <a:pt x="149689" y="171156"/>
                </a:lnTo>
                <a:lnTo>
                  <a:pt x="157003" y="170668"/>
                </a:lnTo>
                <a:lnTo>
                  <a:pt x="163603" y="167512"/>
                </a:lnTo>
                <a:lnTo>
                  <a:pt x="168656" y="161905"/>
                </a:lnTo>
                <a:lnTo>
                  <a:pt x="171049" y="154709"/>
                </a:lnTo>
                <a:lnTo>
                  <a:pt x="170560" y="147395"/>
                </a:lnTo>
                <a:lnTo>
                  <a:pt x="167405" y="140795"/>
                </a:lnTo>
                <a:lnTo>
                  <a:pt x="161797" y="135743"/>
                </a:lnTo>
                <a:lnTo>
                  <a:pt x="108457" y="104628"/>
                </a:lnTo>
                <a:lnTo>
                  <a:pt x="37845" y="104628"/>
                </a:lnTo>
                <a:lnTo>
                  <a:pt x="37845" y="66528"/>
                </a:lnTo>
                <a:lnTo>
                  <a:pt x="108457" y="66528"/>
                </a:lnTo>
                <a:lnTo>
                  <a:pt x="161797" y="35413"/>
                </a:lnTo>
                <a:lnTo>
                  <a:pt x="167405" y="30360"/>
                </a:lnTo>
                <a:lnTo>
                  <a:pt x="170560" y="23760"/>
                </a:lnTo>
                <a:lnTo>
                  <a:pt x="171049" y="16446"/>
                </a:lnTo>
                <a:lnTo>
                  <a:pt x="168656" y="9251"/>
                </a:lnTo>
                <a:lnTo>
                  <a:pt x="163603" y="3643"/>
                </a:lnTo>
                <a:lnTo>
                  <a:pt x="157003" y="488"/>
                </a:lnTo>
                <a:lnTo>
                  <a:pt x="149689" y="0"/>
                </a:lnTo>
                <a:close/>
              </a:path>
              <a:path w="1524635" h="171450">
                <a:moveTo>
                  <a:pt x="108457" y="66528"/>
                </a:moveTo>
                <a:lnTo>
                  <a:pt x="37845" y="66528"/>
                </a:lnTo>
                <a:lnTo>
                  <a:pt x="37845" y="104628"/>
                </a:lnTo>
                <a:lnTo>
                  <a:pt x="108457" y="104628"/>
                </a:lnTo>
                <a:lnTo>
                  <a:pt x="104103" y="102088"/>
                </a:lnTo>
                <a:lnTo>
                  <a:pt x="47497" y="102088"/>
                </a:lnTo>
                <a:lnTo>
                  <a:pt x="47497" y="69068"/>
                </a:lnTo>
                <a:lnTo>
                  <a:pt x="104103" y="69068"/>
                </a:lnTo>
                <a:lnTo>
                  <a:pt x="108457" y="66528"/>
                </a:lnTo>
                <a:close/>
              </a:path>
              <a:path w="1524635" h="171450">
                <a:moveTo>
                  <a:pt x="1524127" y="66528"/>
                </a:moveTo>
                <a:lnTo>
                  <a:pt x="108457" y="66528"/>
                </a:lnTo>
                <a:lnTo>
                  <a:pt x="75800" y="85578"/>
                </a:lnTo>
                <a:lnTo>
                  <a:pt x="108457" y="104628"/>
                </a:lnTo>
                <a:lnTo>
                  <a:pt x="1524127" y="104628"/>
                </a:lnTo>
                <a:lnTo>
                  <a:pt x="1524127" y="66528"/>
                </a:lnTo>
                <a:close/>
              </a:path>
              <a:path w="1524635" h="171450">
                <a:moveTo>
                  <a:pt x="47497" y="69068"/>
                </a:moveTo>
                <a:lnTo>
                  <a:pt x="47497" y="102088"/>
                </a:lnTo>
                <a:lnTo>
                  <a:pt x="75800" y="85578"/>
                </a:lnTo>
                <a:lnTo>
                  <a:pt x="47497" y="69068"/>
                </a:lnTo>
                <a:close/>
              </a:path>
              <a:path w="1524635" h="171450">
                <a:moveTo>
                  <a:pt x="75800" y="85578"/>
                </a:moveTo>
                <a:lnTo>
                  <a:pt x="47497" y="102088"/>
                </a:lnTo>
                <a:lnTo>
                  <a:pt x="104103" y="102088"/>
                </a:lnTo>
                <a:lnTo>
                  <a:pt x="75800" y="85578"/>
                </a:lnTo>
                <a:close/>
              </a:path>
              <a:path w="1524635" h="171450">
                <a:moveTo>
                  <a:pt x="104103" y="69068"/>
                </a:moveTo>
                <a:lnTo>
                  <a:pt x="47497" y="69068"/>
                </a:lnTo>
                <a:lnTo>
                  <a:pt x="75800" y="85578"/>
                </a:lnTo>
                <a:lnTo>
                  <a:pt x="104103" y="690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371344" y="5074920"/>
            <a:ext cx="1828800" cy="4739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439161" y="5188224"/>
            <a:ext cx="1524635" cy="171450"/>
          </a:xfrm>
          <a:custGeom>
            <a:avLst/>
            <a:gdLst/>
            <a:ahLst/>
            <a:cxnLst/>
            <a:rect l="l" t="t" r="r" b="b"/>
            <a:pathLst>
              <a:path w="1524635" h="171450">
                <a:moveTo>
                  <a:pt x="1448326" y="85578"/>
                </a:moveTo>
                <a:lnTo>
                  <a:pt x="1362328" y="135743"/>
                </a:lnTo>
                <a:lnTo>
                  <a:pt x="1356721" y="140795"/>
                </a:lnTo>
                <a:lnTo>
                  <a:pt x="1353565" y="147395"/>
                </a:lnTo>
                <a:lnTo>
                  <a:pt x="1353077" y="154709"/>
                </a:lnTo>
                <a:lnTo>
                  <a:pt x="1355471" y="161905"/>
                </a:lnTo>
                <a:lnTo>
                  <a:pt x="1360523" y="167512"/>
                </a:lnTo>
                <a:lnTo>
                  <a:pt x="1367123" y="170668"/>
                </a:lnTo>
                <a:lnTo>
                  <a:pt x="1374437" y="171156"/>
                </a:lnTo>
                <a:lnTo>
                  <a:pt x="1381633" y="168763"/>
                </a:lnTo>
                <a:lnTo>
                  <a:pt x="1491494" y="104628"/>
                </a:lnTo>
                <a:lnTo>
                  <a:pt x="1486280" y="104628"/>
                </a:lnTo>
                <a:lnTo>
                  <a:pt x="1486280" y="102088"/>
                </a:lnTo>
                <a:lnTo>
                  <a:pt x="1476628" y="102088"/>
                </a:lnTo>
                <a:lnTo>
                  <a:pt x="1448326" y="85578"/>
                </a:lnTo>
                <a:close/>
              </a:path>
              <a:path w="1524635" h="171450">
                <a:moveTo>
                  <a:pt x="1415668" y="66528"/>
                </a:moveTo>
                <a:lnTo>
                  <a:pt x="0" y="66528"/>
                </a:lnTo>
                <a:lnTo>
                  <a:pt x="0" y="104628"/>
                </a:lnTo>
                <a:lnTo>
                  <a:pt x="1415668" y="104628"/>
                </a:lnTo>
                <a:lnTo>
                  <a:pt x="1448326" y="85578"/>
                </a:lnTo>
                <a:lnTo>
                  <a:pt x="1415668" y="66528"/>
                </a:lnTo>
                <a:close/>
              </a:path>
              <a:path w="1524635" h="171450">
                <a:moveTo>
                  <a:pt x="1491494" y="66528"/>
                </a:moveTo>
                <a:lnTo>
                  <a:pt x="1486280" y="66528"/>
                </a:lnTo>
                <a:lnTo>
                  <a:pt x="1486280" y="104628"/>
                </a:lnTo>
                <a:lnTo>
                  <a:pt x="1491494" y="104628"/>
                </a:lnTo>
                <a:lnTo>
                  <a:pt x="1524127" y="85578"/>
                </a:lnTo>
                <a:lnTo>
                  <a:pt x="1491494" y="66528"/>
                </a:lnTo>
                <a:close/>
              </a:path>
              <a:path w="1524635" h="171450">
                <a:moveTo>
                  <a:pt x="1476628" y="69068"/>
                </a:moveTo>
                <a:lnTo>
                  <a:pt x="1448326" y="85578"/>
                </a:lnTo>
                <a:lnTo>
                  <a:pt x="1476628" y="102088"/>
                </a:lnTo>
                <a:lnTo>
                  <a:pt x="1476628" y="69068"/>
                </a:lnTo>
                <a:close/>
              </a:path>
              <a:path w="1524635" h="171450">
                <a:moveTo>
                  <a:pt x="1486280" y="69068"/>
                </a:moveTo>
                <a:lnTo>
                  <a:pt x="1476628" y="69068"/>
                </a:lnTo>
                <a:lnTo>
                  <a:pt x="1476628" y="102088"/>
                </a:lnTo>
                <a:lnTo>
                  <a:pt x="1486280" y="102088"/>
                </a:lnTo>
                <a:lnTo>
                  <a:pt x="1486280" y="69068"/>
                </a:lnTo>
                <a:close/>
              </a:path>
              <a:path w="1524635" h="171450">
                <a:moveTo>
                  <a:pt x="1374437" y="0"/>
                </a:moveTo>
                <a:lnTo>
                  <a:pt x="1367123" y="488"/>
                </a:lnTo>
                <a:lnTo>
                  <a:pt x="1360523" y="3643"/>
                </a:lnTo>
                <a:lnTo>
                  <a:pt x="1355471" y="9251"/>
                </a:lnTo>
                <a:lnTo>
                  <a:pt x="1353077" y="16446"/>
                </a:lnTo>
                <a:lnTo>
                  <a:pt x="1353565" y="23760"/>
                </a:lnTo>
                <a:lnTo>
                  <a:pt x="1356721" y="30360"/>
                </a:lnTo>
                <a:lnTo>
                  <a:pt x="1362328" y="35413"/>
                </a:lnTo>
                <a:lnTo>
                  <a:pt x="1448326" y="85578"/>
                </a:lnTo>
                <a:lnTo>
                  <a:pt x="1476628" y="69068"/>
                </a:lnTo>
                <a:lnTo>
                  <a:pt x="1486280" y="69068"/>
                </a:lnTo>
                <a:lnTo>
                  <a:pt x="1486280" y="66528"/>
                </a:lnTo>
                <a:lnTo>
                  <a:pt x="1491494" y="66528"/>
                </a:lnTo>
                <a:lnTo>
                  <a:pt x="1381633" y="2393"/>
                </a:lnTo>
                <a:lnTo>
                  <a:pt x="137443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202179" y="5449823"/>
            <a:ext cx="1828799" cy="473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439035" y="5563127"/>
            <a:ext cx="1524635" cy="171450"/>
          </a:xfrm>
          <a:custGeom>
            <a:avLst/>
            <a:gdLst/>
            <a:ahLst/>
            <a:cxnLst/>
            <a:rect l="l" t="t" r="r" b="b"/>
            <a:pathLst>
              <a:path w="1524635" h="171450">
                <a:moveTo>
                  <a:pt x="149689" y="0"/>
                </a:moveTo>
                <a:lnTo>
                  <a:pt x="142494" y="2393"/>
                </a:lnTo>
                <a:lnTo>
                  <a:pt x="0" y="85578"/>
                </a:lnTo>
                <a:lnTo>
                  <a:pt x="142494" y="168712"/>
                </a:lnTo>
                <a:lnTo>
                  <a:pt x="149689" y="171151"/>
                </a:lnTo>
                <a:lnTo>
                  <a:pt x="157003" y="170674"/>
                </a:lnTo>
                <a:lnTo>
                  <a:pt x="163603" y="167501"/>
                </a:lnTo>
                <a:lnTo>
                  <a:pt x="168656" y="161854"/>
                </a:lnTo>
                <a:lnTo>
                  <a:pt x="171049" y="154692"/>
                </a:lnTo>
                <a:lnTo>
                  <a:pt x="170560" y="147404"/>
                </a:lnTo>
                <a:lnTo>
                  <a:pt x="167405" y="140826"/>
                </a:lnTo>
                <a:lnTo>
                  <a:pt x="161797" y="135793"/>
                </a:lnTo>
                <a:lnTo>
                  <a:pt x="108370" y="104628"/>
                </a:lnTo>
                <a:lnTo>
                  <a:pt x="37845" y="104628"/>
                </a:lnTo>
                <a:lnTo>
                  <a:pt x="37845" y="66528"/>
                </a:lnTo>
                <a:lnTo>
                  <a:pt x="108370" y="66528"/>
                </a:lnTo>
                <a:lnTo>
                  <a:pt x="161797" y="35362"/>
                </a:lnTo>
                <a:lnTo>
                  <a:pt x="167405" y="30328"/>
                </a:lnTo>
                <a:lnTo>
                  <a:pt x="170560" y="23745"/>
                </a:lnTo>
                <a:lnTo>
                  <a:pt x="171049" y="16442"/>
                </a:lnTo>
                <a:lnTo>
                  <a:pt x="168656" y="9251"/>
                </a:lnTo>
                <a:lnTo>
                  <a:pt x="163603" y="3643"/>
                </a:lnTo>
                <a:lnTo>
                  <a:pt x="157003" y="488"/>
                </a:lnTo>
                <a:lnTo>
                  <a:pt x="149689" y="0"/>
                </a:lnTo>
                <a:close/>
              </a:path>
              <a:path w="1524635" h="171450">
                <a:moveTo>
                  <a:pt x="108370" y="66528"/>
                </a:moveTo>
                <a:lnTo>
                  <a:pt x="37845" y="66528"/>
                </a:lnTo>
                <a:lnTo>
                  <a:pt x="37845" y="104628"/>
                </a:lnTo>
                <a:lnTo>
                  <a:pt x="108370" y="104628"/>
                </a:lnTo>
                <a:lnTo>
                  <a:pt x="103929" y="102037"/>
                </a:lnTo>
                <a:lnTo>
                  <a:pt x="47497" y="102037"/>
                </a:lnTo>
                <a:lnTo>
                  <a:pt x="47497" y="69118"/>
                </a:lnTo>
                <a:lnTo>
                  <a:pt x="103929" y="69118"/>
                </a:lnTo>
                <a:lnTo>
                  <a:pt x="108370" y="66528"/>
                </a:lnTo>
                <a:close/>
              </a:path>
              <a:path w="1524635" h="171450">
                <a:moveTo>
                  <a:pt x="1524127" y="66528"/>
                </a:moveTo>
                <a:lnTo>
                  <a:pt x="108370" y="66528"/>
                </a:lnTo>
                <a:lnTo>
                  <a:pt x="75713" y="85578"/>
                </a:lnTo>
                <a:lnTo>
                  <a:pt x="108370" y="104628"/>
                </a:lnTo>
                <a:lnTo>
                  <a:pt x="1524127" y="104628"/>
                </a:lnTo>
                <a:lnTo>
                  <a:pt x="1524127" y="66528"/>
                </a:lnTo>
                <a:close/>
              </a:path>
              <a:path w="1524635" h="171450">
                <a:moveTo>
                  <a:pt x="47497" y="69118"/>
                </a:moveTo>
                <a:lnTo>
                  <a:pt x="47497" y="102037"/>
                </a:lnTo>
                <a:lnTo>
                  <a:pt x="75713" y="85578"/>
                </a:lnTo>
                <a:lnTo>
                  <a:pt x="47497" y="69118"/>
                </a:lnTo>
                <a:close/>
              </a:path>
              <a:path w="1524635" h="171450">
                <a:moveTo>
                  <a:pt x="75713" y="85578"/>
                </a:moveTo>
                <a:lnTo>
                  <a:pt x="47497" y="102037"/>
                </a:lnTo>
                <a:lnTo>
                  <a:pt x="103929" y="102037"/>
                </a:lnTo>
                <a:lnTo>
                  <a:pt x="75713" y="85578"/>
                </a:lnTo>
                <a:close/>
              </a:path>
              <a:path w="1524635" h="171450">
                <a:moveTo>
                  <a:pt x="103929" y="69118"/>
                </a:moveTo>
                <a:lnTo>
                  <a:pt x="47497" y="69118"/>
                </a:lnTo>
                <a:lnTo>
                  <a:pt x="75713" y="85578"/>
                </a:lnTo>
                <a:lnTo>
                  <a:pt x="103929" y="691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183379" y="4162044"/>
            <a:ext cx="473963" cy="12954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334783" y="4191761"/>
            <a:ext cx="171450" cy="991235"/>
          </a:xfrm>
          <a:custGeom>
            <a:avLst/>
            <a:gdLst/>
            <a:ahLst/>
            <a:cxnLst/>
            <a:rect l="l" t="t" r="r" b="b"/>
            <a:pathLst>
              <a:path w="171450" h="991235">
                <a:moveTo>
                  <a:pt x="16446" y="819677"/>
                </a:moveTo>
                <a:lnTo>
                  <a:pt x="9251" y="822070"/>
                </a:lnTo>
                <a:lnTo>
                  <a:pt x="3643" y="827123"/>
                </a:lnTo>
                <a:lnTo>
                  <a:pt x="488" y="833723"/>
                </a:lnTo>
                <a:lnTo>
                  <a:pt x="0" y="841037"/>
                </a:lnTo>
                <a:lnTo>
                  <a:pt x="2393" y="848232"/>
                </a:lnTo>
                <a:lnTo>
                  <a:pt x="85578" y="990726"/>
                </a:lnTo>
                <a:lnTo>
                  <a:pt x="107671" y="952881"/>
                </a:lnTo>
                <a:lnTo>
                  <a:pt x="66528" y="952881"/>
                </a:lnTo>
                <a:lnTo>
                  <a:pt x="66528" y="882269"/>
                </a:lnTo>
                <a:lnTo>
                  <a:pt x="35413" y="828929"/>
                </a:lnTo>
                <a:lnTo>
                  <a:pt x="30360" y="823321"/>
                </a:lnTo>
                <a:lnTo>
                  <a:pt x="23760" y="820166"/>
                </a:lnTo>
                <a:lnTo>
                  <a:pt x="16446" y="819677"/>
                </a:lnTo>
                <a:close/>
              </a:path>
              <a:path w="171450" h="991235">
                <a:moveTo>
                  <a:pt x="66528" y="882269"/>
                </a:moveTo>
                <a:lnTo>
                  <a:pt x="66528" y="952881"/>
                </a:lnTo>
                <a:lnTo>
                  <a:pt x="104628" y="952881"/>
                </a:lnTo>
                <a:lnTo>
                  <a:pt x="104628" y="943229"/>
                </a:lnTo>
                <a:lnTo>
                  <a:pt x="69068" y="943229"/>
                </a:lnTo>
                <a:lnTo>
                  <a:pt x="85578" y="914926"/>
                </a:lnTo>
                <a:lnTo>
                  <a:pt x="66528" y="882269"/>
                </a:lnTo>
                <a:close/>
              </a:path>
              <a:path w="171450" h="991235">
                <a:moveTo>
                  <a:pt x="154709" y="819677"/>
                </a:moveTo>
                <a:lnTo>
                  <a:pt x="147395" y="820166"/>
                </a:lnTo>
                <a:lnTo>
                  <a:pt x="140795" y="823321"/>
                </a:lnTo>
                <a:lnTo>
                  <a:pt x="135743" y="828929"/>
                </a:lnTo>
                <a:lnTo>
                  <a:pt x="104628" y="882269"/>
                </a:lnTo>
                <a:lnTo>
                  <a:pt x="104628" y="952881"/>
                </a:lnTo>
                <a:lnTo>
                  <a:pt x="107671" y="952881"/>
                </a:lnTo>
                <a:lnTo>
                  <a:pt x="168763" y="848232"/>
                </a:lnTo>
                <a:lnTo>
                  <a:pt x="171156" y="841037"/>
                </a:lnTo>
                <a:lnTo>
                  <a:pt x="170668" y="833723"/>
                </a:lnTo>
                <a:lnTo>
                  <a:pt x="167512" y="827123"/>
                </a:lnTo>
                <a:lnTo>
                  <a:pt x="161905" y="822070"/>
                </a:lnTo>
                <a:lnTo>
                  <a:pt x="154709" y="819677"/>
                </a:lnTo>
                <a:close/>
              </a:path>
              <a:path w="171450" h="991235">
                <a:moveTo>
                  <a:pt x="85578" y="914926"/>
                </a:moveTo>
                <a:lnTo>
                  <a:pt x="69068" y="943229"/>
                </a:lnTo>
                <a:lnTo>
                  <a:pt x="102088" y="943229"/>
                </a:lnTo>
                <a:lnTo>
                  <a:pt x="85578" y="914926"/>
                </a:lnTo>
                <a:close/>
              </a:path>
              <a:path w="171450" h="991235">
                <a:moveTo>
                  <a:pt x="104628" y="882269"/>
                </a:moveTo>
                <a:lnTo>
                  <a:pt x="85578" y="914926"/>
                </a:lnTo>
                <a:lnTo>
                  <a:pt x="102088" y="943229"/>
                </a:lnTo>
                <a:lnTo>
                  <a:pt x="104628" y="943229"/>
                </a:lnTo>
                <a:lnTo>
                  <a:pt x="104628" y="882269"/>
                </a:lnTo>
                <a:close/>
              </a:path>
              <a:path w="171450" h="991235">
                <a:moveTo>
                  <a:pt x="104628" y="0"/>
                </a:moveTo>
                <a:lnTo>
                  <a:pt x="66528" y="0"/>
                </a:lnTo>
                <a:lnTo>
                  <a:pt x="66528" y="882269"/>
                </a:lnTo>
                <a:lnTo>
                  <a:pt x="85578" y="914926"/>
                </a:lnTo>
                <a:lnTo>
                  <a:pt x="104628" y="882269"/>
                </a:lnTo>
                <a:lnTo>
                  <a:pt x="1046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564379" y="3992879"/>
            <a:ext cx="473963" cy="1295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715783" y="4191634"/>
            <a:ext cx="171450" cy="991235"/>
          </a:xfrm>
          <a:custGeom>
            <a:avLst/>
            <a:gdLst/>
            <a:ahLst/>
            <a:cxnLst/>
            <a:rect l="l" t="t" r="r" b="b"/>
            <a:pathLst>
              <a:path w="171450" h="991235">
                <a:moveTo>
                  <a:pt x="85578" y="75800"/>
                </a:moveTo>
                <a:lnTo>
                  <a:pt x="66528" y="108458"/>
                </a:lnTo>
                <a:lnTo>
                  <a:pt x="66528" y="990726"/>
                </a:lnTo>
                <a:lnTo>
                  <a:pt x="104628" y="990726"/>
                </a:lnTo>
                <a:lnTo>
                  <a:pt x="104628" y="108458"/>
                </a:lnTo>
                <a:lnTo>
                  <a:pt x="85578" y="75800"/>
                </a:lnTo>
                <a:close/>
              </a:path>
              <a:path w="171450" h="991235">
                <a:moveTo>
                  <a:pt x="85578" y="0"/>
                </a:moveTo>
                <a:lnTo>
                  <a:pt x="2393" y="142494"/>
                </a:lnTo>
                <a:lnTo>
                  <a:pt x="0" y="149689"/>
                </a:lnTo>
                <a:lnTo>
                  <a:pt x="488" y="157003"/>
                </a:lnTo>
                <a:lnTo>
                  <a:pt x="3643" y="163603"/>
                </a:lnTo>
                <a:lnTo>
                  <a:pt x="9251" y="168656"/>
                </a:lnTo>
                <a:lnTo>
                  <a:pt x="16446" y="171049"/>
                </a:lnTo>
                <a:lnTo>
                  <a:pt x="23760" y="170560"/>
                </a:lnTo>
                <a:lnTo>
                  <a:pt x="30360" y="167405"/>
                </a:lnTo>
                <a:lnTo>
                  <a:pt x="35413" y="161797"/>
                </a:lnTo>
                <a:lnTo>
                  <a:pt x="66528" y="108458"/>
                </a:lnTo>
                <a:lnTo>
                  <a:pt x="66528" y="37845"/>
                </a:lnTo>
                <a:lnTo>
                  <a:pt x="107671" y="37845"/>
                </a:lnTo>
                <a:lnTo>
                  <a:pt x="85578" y="0"/>
                </a:lnTo>
                <a:close/>
              </a:path>
              <a:path w="171450" h="991235">
                <a:moveTo>
                  <a:pt x="107671" y="37845"/>
                </a:moveTo>
                <a:lnTo>
                  <a:pt x="104628" y="37845"/>
                </a:lnTo>
                <a:lnTo>
                  <a:pt x="104628" y="108458"/>
                </a:lnTo>
                <a:lnTo>
                  <a:pt x="135743" y="161797"/>
                </a:lnTo>
                <a:lnTo>
                  <a:pt x="140795" y="167405"/>
                </a:lnTo>
                <a:lnTo>
                  <a:pt x="147395" y="170560"/>
                </a:lnTo>
                <a:lnTo>
                  <a:pt x="154709" y="171049"/>
                </a:lnTo>
                <a:lnTo>
                  <a:pt x="161905" y="168656"/>
                </a:lnTo>
                <a:lnTo>
                  <a:pt x="167512" y="163603"/>
                </a:lnTo>
                <a:lnTo>
                  <a:pt x="170668" y="157003"/>
                </a:lnTo>
                <a:lnTo>
                  <a:pt x="171156" y="149689"/>
                </a:lnTo>
                <a:lnTo>
                  <a:pt x="168763" y="142494"/>
                </a:lnTo>
                <a:lnTo>
                  <a:pt x="107671" y="37845"/>
                </a:lnTo>
                <a:close/>
              </a:path>
              <a:path w="171450" h="991235">
                <a:moveTo>
                  <a:pt x="104628" y="37845"/>
                </a:moveTo>
                <a:lnTo>
                  <a:pt x="66528" y="37845"/>
                </a:lnTo>
                <a:lnTo>
                  <a:pt x="66528" y="108458"/>
                </a:lnTo>
                <a:lnTo>
                  <a:pt x="85578" y="75800"/>
                </a:lnTo>
                <a:lnTo>
                  <a:pt x="69068" y="47497"/>
                </a:lnTo>
                <a:lnTo>
                  <a:pt x="104628" y="47497"/>
                </a:lnTo>
                <a:lnTo>
                  <a:pt x="104628" y="37845"/>
                </a:lnTo>
                <a:close/>
              </a:path>
              <a:path w="171450" h="991235">
                <a:moveTo>
                  <a:pt x="104628" y="47497"/>
                </a:moveTo>
                <a:lnTo>
                  <a:pt x="102088" y="47497"/>
                </a:lnTo>
                <a:lnTo>
                  <a:pt x="85578" y="75800"/>
                </a:lnTo>
                <a:lnTo>
                  <a:pt x="104628" y="108458"/>
                </a:lnTo>
                <a:lnTo>
                  <a:pt x="104628" y="47497"/>
                </a:lnTo>
                <a:close/>
              </a:path>
              <a:path w="171450" h="991235">
                <a:moveTo>
                  <a:pt x="102088" y="47497"/>
                </a:moveTo>
                <a:lnTo>
                  <a:pt x="69068" y="47497"/>
                </a:lnTo>
                <a:lnTo>
                  <a:pt x="85578" y="75800"/>
                </a:lnTo>
                <a:lnTo>
                  <a:pt x="102088" y="4749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010655" y="3095244"/>
            <a:ext cx="172212" cy="297332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096761" y="3124961"/>
            <a:ext cx="0" cy="2819400"/>
          </a:xfrm>
          <a:custGeom>
            <a:avLst/>
            <a:gdLst/>
            <a:ahLst/>
            <a:cxnLst/>
            <a:rect l="l" t="t" r="r" b="b"/>
            <a:pathLst>
              <a:path h="2819400">
                <a:moveTo>
                  <a:pt x="0" y="0"/>
                </a:moveTo>
                <a:lnTo>
                  <a:pt x="0" y="281940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248655" y="3474720"/>
            <a:ext cx="1828800" cy="4739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316473" y="3588024"/>
            <a:ext cx="1524635" cy="171450"/>
          </a:xfrm>
          <a:custGeom>
            <a:avLst/>
            <a:gdLst/>
            <a:ahLst/>
            <a:cxnLst/>
            <a:rect l="l" t="t" r="r" b="b"/>
            <a:pathLst>
              <a:path w="1524634" h="171450">
                <a:moveTo>
                  <a:pt x="1448326" y="85578"/>
                </a:moveTo>
                <a:lnTo>
                  <a:pt x="1362328" y="135743"/>
                </a:lnTo>
                <a:lnTo>
                  <a:pt x="1356721" y="140795"/>
                </a:lnTo>
                <a:lnTo>
                  <a:pt x="1353566" y="147395"/>
                </a:lnTo>
                <a:lnTo>
                  <a:pt x="1353077" y="154709"/>
                </a:lnTo>
                <a:lnTo>
                  <a:pt x="1355471" y="161905"/>
                </a:lnTo>
                <a:lnTo>
                  <a:pt x="1360523" y="167512"/>
                </a:lnTo>
                <a:lnTo>
                  <a:pt x="1367123" y="170668"/>
                </a:lnTo>
                <a:lnTo>
                  <a:pt x="1374437" y="171156"/>
                </a:lnTo>
                <a:lnTo>
                  <a:pt x="1381632" y="168763"/>
                </a:lnTo>
                <a:lnTo>
                  <a:pt x="1491494" y="104628"/>
                </a:lnTo>
                <a:lnTo>
                  <a:pt x="1486280" y="104628"/>
                </a:lnTo>
                <a:lnTo>
                  <a:pt x="1486280" y="102088"/>
                </a:lnTo>
                <a:lnTo>
                  <a:pt x="1476628" y="102088"/>
                </a:lnTo>
                <a:lnTo>
                  <a:pt x="1448326" y="85578"/>
                </a:lnTo>
                <a:close/>
              </a:path>
              <a:path w="1524634" h="171450">
                <a:moveTo>
                  <a:pt x="1415668" y="66528"/>
                </a:moveTo>
                <a:lnTo>
                  <a:pt x="0" y="66528"/>
                </a:lnTo>
                <a:lnTo>
                  <a:pt x="0" y="104628"/>
                </a:lnTo>
                <a:lnTo>
                  <a:pt x="1415669" y="104628"/>
                </a:lnTo>
                <a:lnTo>
                  <a:pt x="1448326" y="85578"/>
                </a:lnTo>
                <a:lnTo>
                  <a:pt x="1415668" y="66528"/>
                </a:lnTo>
                <a:close/>
              </a:path>
              <a:path w="1524634" h="171450">
                <a:moveTo>
                  <a:pt x="1491494" y="66528"/>
                </a:moveTo>
                <a:lnTo>
                  <a:pt x="1486280" y="66528"/>
                </a:lnTo>
                <a:lnTo>
                  <a:pt x="1486280" y="104628"/>
                </a:lnTo>
                <a:lnTo>
                  <a:pt x="1491494" y="104628"/>
                </a:lnTo>
                <a:lnTo>
                  <a:pt x="1524127" y="85578"/>
                </a:lnTo>
                <a:lnTo>
                  <a:pt x="1491494" y="66528"/>
                </a:lnTo>
                <a:close/>
              </a:path>
              <a:path w="1524634" h="171450">
                <a:moveTo>
                  <a:pt x="1476628" y="69068"/>
                </a:moveTo>
                <a:lnTo>
                  <a:pt x="1448326" y="85578"/>
                </a:lnTo>
                <a:lnTo>
                  <a:pt x="1476628" y="102088"/>
                </a:lnTo>
                <a:lnTo>
                  <a:pt x="1476628" y="69068"/>
                </a:lnTo>
                <a:close/>
              </a:path>
              <a:path w="1524634" h="171450">
                <a:moveTo>
                  <a:pt x="1486280" y="69068"/>
                </a:moveTo>
                <a:lnTo>
                  <a:pt x="1476628" y="69068"/>
                </a:lnTo>
                <a:lnTo>
                  <a:pt x="1476628" y="102088"/>
                </a:lnTo>
                <a:lnTo>
                  <a:pt x="1486280" y="102088"/>
                </a:lnTo>
                <a:lnTo>
                  <a:pt x="1486280" y="69068"/>
                </a:lnTo>
                <a:close/>
              </a:path>
              <a:path w="1524634" h="171450">
                <a:moveTo>
                  <a:pt x="1374437" y="0"/>
                </a:moveTo>
                <a:lnTo>
                  <a:pt x="1367123" y="488"/>
                </a:lnTo>
                <a:lnTo>
                  <a:pt x="1360523" y="3643"/>
                </a:lnTo>
                <a:lnTo>
                  <a:pt x="1355471" y="9251"/>
                </a:lnTo>
                <a:lnTo>
                  <a:pt x="1353077" y="16446"/>
                </a:lnTo>
                <a:lnTo>
                  <a:pt x="1353565" y="23760"/>
                </a:lnTo>
                <a:lnTo>
                  <a:pt x="1356721" y="30360"/>
                </a:lnTo>
                <a:lnTo>
                  <a:pt x="1362328" y="35413"/>
                </a:lnTo>
                <a:lnTo>
                  <a:pt x="1448326" y="85578"/>
                </a:lnTo>
                <a:lnTo>
                  <a:pt x="1476628" y="69068"/>
                </a:lnTo>
                <a:lnTo>
                  <a:pt x="1486280" y="69068"/>
                </a:lnTo>
                <a:lnTo>
                  <a:pt x="1486280" y="66528"/>
                </a:lnTo>
                <a:lnTo>
                  <a:pt x="1491494" y="66528"/>
                </a:lnTo>
                <a:lnTo>
                  <a:pt x="1381632" y="2393"/>
                </a:lnTo>
                <a:lnTo>
                  <a:pt x="137443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079491" y="3828288"/>
            <a:ext cx="1828800" cy="473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316346" y="3941591"/>
            <a:ext cx="1524635" cy="171450"/>
          </a:xfrm>
          <a:custGeom>
            <a:avLst/>
            <a:gdLst/>
            <a:ahLst/>
            <a:cxnLst/>
            <a:rect l="l" t="t" r="r" b="b"/>
            <a:pathLst>
              <a:path w="1524634" h="171450">
                <a:moveTo>
                  <a:pt x="149689" y="0"/>
                </a:moveTo>
                <a:lnTo>
                  <a:pt x="142493" y="2393"/>
                </a:lnTo>
                <a:lnTo>
                  <a:pt x="0" y="85578"/>
                </a:lnTo>
                <a:lnTo>
                  <a:pt x="142493" y="168763"/>
                </a:lnTo>
                <a:lnTo>
                  <a:pt x="149689" y="171156"/>
                </a:lnTo>
                <a:lnTo>
                  <a:pt x="157003" y="170668"/>
                </a:lnTo>
                <a:lnTo>
                  <a:pt x="163603" y="167512"/>
                </a:lnTo>
                <a:lnTo>
                  <a:pt x="168655" y="161905"/>
                </a:lnTo>
                <a:lnTo>
                  <a:pt x="171049" y="154709"/>
                </a:lnTo>
                <a:lnTo>
                  <a:pt x="170560" y="147395"/>
                </a:lnTo>
                <a:lnTo>
                  <a:pt x="167405" y="140795"/>
                </a:lnTo>
                <a:lnTo>
                  <a:pt x="161797" y="135743"/>
                </a:lnTo>
                <a:lnTo>
                  <a:pt x="108457" y="104628"/>
                </a:lnTo>
                <a:lnTo>
                  <a:pt x="37845" y="104628"/>
                </a:lnTo>
                <a:lnTo>
                  <a:pt x="37845" y="66528"/>
                </a:lnTo>
                <a:lnTo>
                  <a:pt x="108457" y="66528"/>
                </a:lnTo>
                <a:lnTo>
                  <a:pt x="161797" y="35413"/>
                </a:lnTo>
                <a:lnTo>
                  <a:pt x="167405" y="30360"/>
                </a:lnTo>
                <a:lnTo>
                  <a:pt x="170560" y="23760"/>
                </a:lnTo>
                <a:lnTo>
                  <a:pt x="171049" y="16446"/>
                </a:lnTo>
                <a:lnTo>
                  <a:pt x="168655" y="9251"/>
                </a:lnTo>
                <a:lnTo>
                  <a:pt x="163603" y="3643"/>
                </a:lnTo>
                <a:lnTo>
                  <a:pt x="157003" y="488"/>
                </a:lnTo>
                <a:lnTo>
                  <a:pt x="149689" y="0"/>
                </a:lnTo>
                <a:close/>
              </a:path>
              <a:path w="1524634" h="171450">
                <a:moveTo>
                  <a:pt x="108457" y="66528"/>
                </a:moveTo>
                <a:lnTo>
                  <a:pt x="37845" y="66528"/>
                </a:lnTo>
                <a:lnTo>
                  <a:pt x="37845" y="104628"/>
                </a:lnTo>
                <a:lnTo>
                  <a:pt x="108457" y="104628"/>
                </a:lnTo>
                <a:lnTo>
                  <a:pt x="104103" y="102088"/>
                </a:lnTo>
                <a:lnTo>
                  <a:pt x="47497" y="102088"/>
                </a:lnTo>
                <a:lnTo>
                  <a:pt x="47497" y="69068"/>
                </a:lnTo>
                <a:lnTo>
                  <a:pt x="104103" y="69068"/>
                </a:lnTo>
                <a:lnTo>
                  <a:pt x="108457" y="66528"/>
                </a:lnTo>
                <a:close/>
              </a:path>
              <a:path w="1524634" h="171450">
                <a:moveTo>
                  <a:pt x="1524126" y="66528"/>
                </a:moveTo>
                <a:lnTo>
                  <a:pt x="108457" y="66528"/>
                </a:lnTo>
                <a:lnTo>
                  <a:pt x="75800" y="85578"/>
                </a:lnTo>
                <a:lnTo>
                  <a:pt x="108457" y="104628"/>
                </a:lnTo>
                <a:lnTo>
                  <a:pt x="1524126" y="104628"/>
                </a:lnTo>
                <a:lnTo>
                  <a:pt x="1524126" y="66528"/>
                </a:lnTo>
                <a:close/>
              </a:path>
              <a:path w="1524634" h="171450">
                <a:moveTo>
                  <a:pt x="47497" y="69068"/>
                </a:moveTo>
                <a:lnTo>
                  <a:pt x="47497" y="102088"/>
                </a:lnTo>
                <a:lnTo>
                  <a:pt x="75800" y="85578"/>
                </a:lnTo>
                <a:lnTo>
                  <a:pt x="47497" y="69068"/>
                </a:lnTo>
                <a:close/>
              </a:path>
              <a:path w="1524634" h="171450">
                <a:moveTo>
                  <a:pt x="75800" y="85578"/>
                </a:moveTo>
                <a:lnTo>
                  <a:pt x="47497" y="102088"/>
                </a:lnTo>
                <a:lnTo>
                  <a:pt x="104103" y="102088"/>
                </a:lnTo>
                <a:lnTo>
                  <a:pt x="75800" y="85578"/>
                </a:lnTo>
                <a:close/>
              </a:path>
              <a:path w="1524634" h="171450">
                <a:moveTo>
                  <a:pt x="104103" y="69068"/>
                </a:moveTo>
                <a:lnTo>
                  <a:pt x="47497" y="69068"/>
                </a:lnTo>
                <a:lnTo>
                  <a:pt x="75800" y="85578"/>
                </a:lnTo>
                <a:lnTo>
                  <a:pt x="104103" y="690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076444" y="5227320"/>
            <a:ext cx="2305811" cy="51511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333872" y="5351129"/>
            <a:ext cx="1981835" cy="191770"/>
          </a:xfrm>
          <a:custGeom>
            <a:avLst/>
            <a:gdLst/>
            <a:ahLst/>
            <a:cxnLst/>
            <a:rect l="l" t="t" r="r" b="b"/>
            <a:pathLst>
              <a:path w="1981834" h="191770">
                <a:moveTo>
                  <a:pt x="1810638" y="76342"/>
                </a:moveTo>
                <a:lnTo>
                  <a:pt x="1810638" y="119014"/>
                </a:lnTo>
                <a:lnTo>
                  <a:pt x="1981327" y="119268"/>
                </a:lnTo>
                <a:lnTo>
                  <a:pt x="1981327" y="76596"/>
                </a:lnTo>
                <a:lnTo>
                  <a:pt x="1810638" y="76342"/>
                </a:lnTo>
                <a:close/>
              </a:path>
              <a:path w="1981834" h="191770">
                <a:moveTo>
                  <a:pt x="1511934" y="76088"/>
                </a:moveTo>
                <a:lnTo>
                  <a:pt x="1511934" y="118760"/>
                </a:lnTo>
                <a:lnTo>
                  <a:pt x="1682623" y="118887"/>
                </a:lnTo>
                <a:lnTo>
                  <a:pt x="1682623" y="76215"/>
                </a:lnTo>
                <a:lnTo>
                  <a:pt x="1511934" y="76088"/>
                </a:lnTo>
                <a:close/>
              </a:path>
              <a:path w="1981834" h="191770">
                <a:moveTo>
                  <a:pt x="1213230" y="75707"/>
                </a:moveTo>
                <a:lnTo>
                  <a:pt x="1213230" y="118379"/>
                </a:lnTo>
                <a:lnTo>
                  <a:pt x="1383919" y="118633"/>
                </a:lnTo>
                <a:lnTo>
                  <a:pt x="1383919" y="75961"/>
                </a:lnTo>
                <a:lnTo>
                  <a:pt x="1213230" y="75707"/>
                </a:lnTo>
                <a:close/>
              </a:path>
              <a:path w="1981834" h="191770">
                <a:moveTo>
                  <a:pt x="914526" y="75326"/>
                </a:moveTo>
                <a:lnTo>
                  <a:pt x="914526" y="117998"/>
                </a:lnTo>
                <a:lnTo>
                  <a:pt x="1085214" y="118252"/>
                </a:lnTo>
                <a:lnTo>
                  <a:pt x="1085214" y="75580"/>
                </a:lnTo>
                <a:lnTo>
                  <a:pt x="914526" y="75326"/>
                </a:lnTo>
                <a:close/>
              </a:path>
              <a:path w="1981834" h="191770">
                <a:moveTo>
                  <a:pt x="615823" y="75072"/>
                </a:moveTo>
                <a:lnTo>
                  <a:pt x="615823" y="117744"/>
                </a:lnTo>
                <a:lnTo>
                  <a:pt x="786511" y="117871"/>
                </a:lnTo>
                <a:lnTo>
                  <a:pt x="786511" y="75199"/>
                </a:lnTo>
                <a:lnTo>
                  <a:pt x="615823" y="75072"/>
                </a:lnTo>
                <a:close/>
              </a:path>
              <a:path w="1981834" h="191770">
                <a:moveTo>
                  <a:pt x="317118" y="74691"/>
                </a:moveTo>
                <a:lnTo>
                  <a:pt x="317118" y="117363"/>
                </a:lnTo>
                <a:lnTo>
                  <a:pt x="487806" y="117490"/>
                </a:lnTo>
                <a:lnTo>
                  <a:pt x="487806" y="74818"/>
                </a:lnTo>
                <a:lnTo>
                  <a:pt x="317118" y="74691"/>
                </a:lnTo>
                <a:close/>
              </a:path>
              <a:path w="1981834" h="191770">
                <a:moveTo>
                  <a:pt x="167776" y="0"/>
                </a:moveTo>
                <a:lnTo>
                  <a:pt x="159765" y="2682"/>
                </a:lnTo>
                <a:lnTo>
                  <a:pt x="0" y="95646"/>
                </a:lnTo>
                <a:lnTo>
                  <a:pt x="159512" y="188991"/>
                </a:lnTo>
                <a:lnTo>
                  <a:pt x="167522" y="191674"/>
                </a:lnTo>
                <a:lnTo>
                  <a:pt x="175688" y="191119"/>
                </a:lnTo>
                <a:lnTo>
                  <a:pt x="183068" y="187563"/>
                </a:lnTo>
                <a:lnTo>
                  <a:pt x="188722" y="181244"/>
                </a:lnTo>
                <a:lnTo>
                  <a:pt x="191478" y="173235"/>
                </a:lnTo>
                <a:lnTo>
                  <a:pt x="190960" y="165084"/>
                </a:lnTo>
                <a:lnTo>
                  <a:pt x="187418" y="157741"/>
                </a:lnTo>
                <a:lnTo>
                  <a:pt x="181101" y="152161"/>
                </a:lnTo>
                <a:lnTo>
                  <a:pt x="121232" y="117119"/>
                </a:lnTo>
                <a:lnTo>
                  <a:pt x="42290" y="116982"/>
                </a:lnTo>
                <a:lnTo>
                  <a:pt x="42417" y="74310"/>
                </a:lnTo>
                <a:lnTo>
                  <a:pt x="121632" y="74310"/>
                </a:lnTo>
                <a:lnTo>
                  <a:pt x="181228" y="39639"/>
                </a:lnTo>
                <a:lnTo>
                  <a:pt x="187547" y="33986"/>
                </a:lnTo>
                <a:lnTo>
                  <a:pt x="191103" y="26606"/>
                </a:lnTo>
                <a:lnTo>
                  <a:pt x="191658" y="18440"/>
                </a:lnTo>
                <a:lnTo>
                  <a:pt x="188975" y="10429"/>
                </a:lnTo>
                <a:lnTo>
                  <a:pt x="183322" y="4111"/>
                </a:lnTo>
                <a:lnTo>
                  <a:pt x="175942" y="555"/>
                </a:lnTo>
                <a:lnTo>
                  <a:pt x="167776" y="0"/>
                </a:lnTo>
                <a:close/>
              </a:path>
              <a:path w="1981834" h="191770">
                <a:moveTo>
                  <a:pt x="121397" y="74447"/>
                </a:moveTo>
                <a:lnTo>
                  <a:pt x="84752" y="95766"/>
                </a:lnTo>
                <a:lnTo>
                  <a:pt x="121232" y="117119"/>
                </a:lnTo>
                <a:lnTo>
                  <a:pt x="189102" y="117236"/>
                </a:lnTo>
                <a:lnTo>
                  <a:pt x="189102" y="74564"/>
                </a:lnTo>
                <a:lnTo>
                  <a:pt x="121397" y="74447"/>
                </a:lnTo>
                <a:close/>
              </a:path>
              <a:path w="1981834" h="191770">
                <a:moveTo>
                  <a:pt x="42417" y="74310"/>
                </a:moveTo>
                <a:lnTo>
                  <a:pt x="42290" y="116982"/>
                </a:lnTo>
                <a:lnTo>
                  <a:pt x="121232" y="117119"/>
                </a:lnTo>
                <a:lnTo>
                  <a:pt x="116226" y="114188"/>
                </a:lnTo>
                <a:lnTo>
                  <a:pt x="53086" y="114188"/>
                </a:lnTo>
                <a:lnTo>
                  <a:pt x="53086" y="77231"/>
                </a:lnTo>
                <a:lnTo>
                  <a:pt x="116611" y="77231"/>
                </a:lnTo>
                <a:lnTo>
                  <a:pt x="121397" y="74447"/>
                </a:lnTo>
                <a:lnTo>
                  <a:pt x="42417" y="74310"/>
                </a:lnTo>
                <a:close/>
              </a:path>
              <a:path w="1981834" h="191770">
                <a:moveTo>
                  <a:pt x="53086" y="77231"/>
                </a:moveTo>
                <a:lnTo>
                  <a:pt x="53086" y="114188"/>
                </a:lnTo>
                <a:lnTo>
                  <a:pt x="84752" y="95766"/>
                </a:lnTo>
                <a:lnTo>
                  <a:pt x="53086" y="77231"/>
                </a:lnTo>
                <a:close/>
              </a:path>
              <a:path w="1981834" h="191770">
                <a:moveTo>
                  <a:pt x="84752" y="95766"/>
                </a:moveTo>
                <a:lnTo>
                  <a:pt x="53086" y="114188"/>
                </a:lnTo>
                <a:lnTo>
                  <a:pt x="116226" y="114188"/>
                </a:lnTo>
                <a:lnTo>
                  <a:pt x="84752" y="95766"/>
                </a:lnTo>
                <a:close/>
              </a:path>
              <a:path w="1981834" h="191770">
                <a:moveTo>
                  <a:pt x="116611" y="77231"/>
                </a:moveTo>
                <a:lnTo>
                  <a:pt x="53086" y="77231"/>
                </a:lnTo>
                <a:lnTo>
                  <a:pt x="84752" y="95766"/>
                </a:lnTo>
                <a:lnTo>
                  <a:pt x="116611" y="77231"/>
                </a:lnTo>
                <a:close/>
              </a:path>
              <a:path w="1981834" h="191770">
                <a:moveTo>
                  <a:pt x="121632" y="74310"/>
                </a:moveTo>
                <a:lnTo>
                  <a:pt x="42417" y="74310"/>
                </a:lnTo>
                <a:lnTo>
                  <a:pt x="121397" y="74447"/>
                </a:lnTo>
                <a:lnTo>
                  <a:pt x="121632" y="743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229856" y="4296155"/>
            <a:ext cx="172211" cy="125577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315961" y="4344161"/>
            <a:ext cx="0" cy="1102995"/>
          </a:xfrm>
          <a:custGeom>
            <a:avLst/>
            <a:gdLst/>
            <a:ahLst/>
            <a:cxnLst/>
            <a:rect l="l" t="t" r="r" b="b"/>
            <a:pathLst>
              <a:path h="1102995">
                <a:moveTo>
                  <a:pt x="0" y="1102614"/>
                </a:moveTo>
                <a:lnTo>
                  <a:pt x="0" y="0"/>
                </a:lnTo>
              </a:path>
            </a:pathLst>
          </a:custGeom>
          <a:ln w="3810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9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</TotalTime>
  <Words>1693</Words>
  <Application>Microsoft Office PowerPoint</Application>
  <PresentationFormat>On-screen Show (4:3)</PresentationFormat>
  <Paragraphs>204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Calibri</vt:lpstr>
      <vt:lpstr>Georgia</vt:lpstr>
      <vt:lpstr>Times New Roman</vt:lpstr>
      <vt:lpstr>Trebuchet MS</vt:lpstr>
      <vt:lpstr>Wingdings</vt:lpstr>
      <vt:lpstr>Office Theme</vt:lpstr>
      <vt:lpstr>INTRODUCTION  TO COMPUTER AIDED DESIGN</vt:lpstr>
      <vt:lpstr>Contents</vt:lpstr>
      <vt:lpstr>CAD/CAM Defined</vt:lpstr>
      <vt:lpstr>CAD/CAM Defined</vt:lpstr>
      <vt:lpstr>CAD/CAM Defined</vt:lpstr>
      <vt:lpstr>CAD/CAM Defined</vt:lpstr>
      <vt:lpstr>The Product Cycle &amp; CAD/CAM</vt:lpstr>
      <vt:lpstr>The Product Cycle &amp; CAD/CAM</vt:lpstr>
      <vt:lpstr>Computer Technology</vt:lpstr>
      <vt:lpstr>Fundamentals of CAD</vt:lpstr>
      <vt:lpstr>The Design Process</vt:lpstr>
      <vt:lpstr>WHAT IS DEVICE</vt:lpstr>
      <vt:lpstr>Input Devices</vt:lpstr>
      <vt:lpstr>Keyboard</vt:lpstr>
      <vt:lpstr>Mouse</vt:lpstr>
      <vt:lpstr>Joystick and Game-pad</vt:lpstr>
      <vt:lpstr>Light Pen</vt:lpstr>
      <vt:lpstr>Scanner</vt:lpstr>
      <vt:lpstr>Touch screen</vt:lpstr>
      <vt:lpstr>Microphone</vt:lpstr>
      <vt:lpstr>Trackball</vt:lpstr>
      <vt:lpstr>Output Devices</vt:lpstr>
      <vt:lpstr>Monitor</vt:lpstr>
      <vt:lpstr>PowerPoint Presentation</vt:lpstr>
      <vt:lpstr>Speaker</vt:lpstr>
      <vt:lpstr>Plotter</vt:lpstr>
      <vt:lpstr>Let’s summarize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 TO COMPUTER AIDED DESIGN</dc:title>
  <dc:creator>Arjun Kadam</dc:creator>
  <cp:lastModifiedBy>Arjun Kadam</cp:lastModifiedBy>
  <cp:revision>3</cp:revision>
  <dcterms:created xsi:type="dcterms:W3CDTF">2020-08-13T04:24:14Z</dcterms:created>
  <dcterms:modified xsi:type="dcterms:W3CDTF">2020-08-13T04:49:17Z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2015-07-26T00:00:00Z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2020-08-13T00:00:00Z</vt:filetime>
  </property>
</Properties>
</file>